
<file path=[Content_Types].xml><?xml version="1.0" encoding="utf-8"?>
<Types xmlns="http://schemas.openxmlformats.org/package/2006/content-types">
  <Override PartName="/_rels/.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1.xml" ContentType="application/vnd.openxmlformats-officedocument.presentationml.slide+xml"/>
  <Override PartName="/ppt/_rels/presentation.xml.rels" ContentType="application/vnd.openxmlformats-package.relationships+xml"/>
  <Override PartName="/ppt/media/image4.png" ContentType="image/png"/>
  <Override PartName="/ppt/media/image3.png" ContentType="image/png"/>
  <Override PartName="/ppt/media/image2.png" ContentType="image/png"/>
  <Override PartName="/ppt/media/image1.png" ContentType="image/png"/>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7"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8" name="PlaceHolder 5"/>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40"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41" name="PlaceHolder 3"/>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pic>
        <p:nvPicPr>
          <p:cNvPr id="42" name="" descr=""/>
          <p:cNvPicPr/>
          <p:nvPr/>
        </p:nvPicPr>
        <p:blipFill>
          <a:blip r:embed="rId2"/>
          <a:stretch/>
        </p:blipFill>
        <p:spPr>
          <a:xfrm>
            <a:off x="2079000" y="1604520"/>
            <a:ext cx="4984920" cy="3977280"/>
          </a:xfrm>
          <a:prstGeom prst="rect">
            <a:avLst/>
          </a:prstGeom>
          <a:ln>
            <a:noFill/>
          </a:ln>
        </p:spPr>
      </p:pic>
      <p:pic>
        <p:nvPicPr>
          <p:cNvPr id="43" name="" descr=""/>
          <p:cNvPicPr/>
          <p:nvPr/>
        </p:nvPicPr>
        <p:blipFill>
          <a:blip r:embed="rId3"/>
          <a:stretch/>
        </p:blipFill>
        <p:spPr>
          <a:xfrm>
            <a:off x="2079000" y="1604520"/>
            <a:ext cx="498492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55"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57"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59"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60"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2"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6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65" name="PlaceHolder 3"/>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66" name="PlaceHolder 4"/>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68"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6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70"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7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73"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74"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76"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77"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79"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80"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81"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82" name="PlaceHolder 5"/>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84"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85" name="PlaceHolder 3"/>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pic>
        <p:nvPicPr>
          <p:cNvPr id="86" name="" descr=""/>
          <p:cNvPicPr/>
          <p:nvPr/>
        </p:nvPicPr>
        <p:blipFill>
          <a:blip r:embed="rId2"/>
          <a:stretch/>
        </p:blipFill>
        <p:spPr>
          <a:xfrm>
            <a:off x="2079000" y="1604520"/>
            <a:ext cx="4984920" cy="3977280"/>
          </a:xfrm>
          <a:prstGeom prst="rect">
            <a:avLst/>
          </a:prstGeom>
          <a:ln>
            <a:noFill/>
          </a:ln>
        </p:spPr>
      </p:pic>
      <p:pic>
        <p:nvPicPr>
          <p:cNvPr id="87" name="" descr=""/>
          <p:cNvPicPr/>
          <p:nvPr/>
        </p:nvPicPr>
        <p:blipFill>
          <a:blip r:embed="rId3"/>
          <a:stretch/>
        </p:blipFill>
        <p:spPr>
          <a:xfrm>
            <a:off x="2079000" y="1604520"/>
            <a:ext cx="4984920" cy="39772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1" name="PlaceHolder 3"/>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2" name="PlaceHolder 4"/>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61120" cy="212040"/>
          </a:xfrm>
          <a:prstGeom prst="rect">
            <a:avLst/>
          </a:prstGeom>
          <a:noFill/>
          <a:ln>
            <a:noFill/>
          </a:ln>
        </p:spPr>
        <p:style>
          <a:lnRef idx="0"/>
          <a:fillRef idx="0"/>
          <a:effectRef idx="0"/>
          <a:fontRef idx="minor"/>
        </p:style>
        <p:txBody>
          <a:bodyPr lIns="0" rIns="0" tIns="0" bIns="0" anchor="b"/>
          <a:p>
            <a:pPr marL="1828800" algn="r">
              <a:lnSpc>
                <a:spcPct val="100000"/>
              </a:lnSpc>
            </a:pPr>
            <a:r>
              <a:rPr b="1" lang="en-US" sz="1400" spc="-1" strike="noStrike">
                <a:solidFill>
                  <a:srgbClr val="000000"/>
                </a:solidFill>
                <a:uFill>
                  <a:solidFill>
                    <a:srgbClr val="ffffff"/>
                  </a:solidFill>
                </a:uFill>
                <a:latin typeface="Times New Roman"/>
                <a:ea typeface="DejaVu Sans"/>
              </a:rPr>
              <a:t>doc.: 802-15-19-0247-00</a:t>
            </a:r>
            <a:endParaRPr b="0" lang="en-US" sz="1400" spc="-1" strike="noStrike">
              <a:solidFill>
                <a:srgbClr val="000000"/>
              </a:solidFill>
              <a:uFill>
                <a:solidFill>
                  <a:srgbClr val="ffffff"/>
                </a:solidFill>
              </a:u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7360" cy="303840"/>
          </a:xfrm>
          <a:prstGeom prst="rect">
            <a:avLst/>
          </a:prstGeom>
          <a:noFill/>
          <a:ln>
            <a:noFill/>
          </a:ln>
        </p:spPr>
        <p:style>
          <a:lnRef idx="0"/>
          <a:fillRef idx="0"/>
          <a:effectRef idx="0"/>
          <a:fontRef idx="minor"/>
        </p:style>
        <p:txBody>
          <a:bodyPr lIns="0" rIns="0" tIns="0" bIns="0"/>
          <a:p>
            <a:pPr>
              <a:lnSpc>
                <a:spcPct val="100000"/>
              </a:lnSpc>
            </a:pPr>
            <a:r>
              <a:rPr b="0" lang="en-US" sz="2000" spc="-1" strike="noStrike">
                <a:solidFill>
                  <a:srgbClr val="000000"/>
                </a:solidFill>
                <a:uFill>
                  <a:solidFill>
                    <a:srgbClr val="ffffff"/>
                  </a:solidFill>
                </a:uFill>
                <a:latin typeface="Times New Roman"/>
                <a:ea typeface="DejaVu Sans"/>
              </a:rPr>
              <a:t>Submission</a:t>
            </a:r>
            <a:endParaRPr b="0" lang="en-US" sz="2000" spc="-1" strike="noStrike">
              <a:solidFill>
                <a:srgbClr val="000000"/>
              </a:solidFill>
              <a:uFill>
                <a:solidFill>
                  <a:srgbClr val="ffffff"/>
                </a:solidFill>
              </a:u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7360" cy="303840"/>
          </a:xfrm>
          <a:prstGeom prst="rect">
            <a:avLst/>
          </a:prstGeom>
          <a:noFill/>
          <a:ln>
            <a:noFill/>
          </a:ln>
        </p:spPr>
        <p:style>
          <a:lnRef idx="0"/>
          <a:fillRef idx="0"/>
          <a:effectRef idx="0"/>
          <a:fontRef idx="minor"/>
        </p:style>
        <p:txBody>
          <a:bodyPr lIns="0" rIns="0" tIns="0" bIns="0"/>
          <a:p>
            <a:pPr algn="ctr">
              <a:lnSpc>
                <a:spcPct val="100000"/>
              </a:lnSpc>
            </a:pPr>
            <a:r>
              <a:rPr b="0" lang="en-US" sz="2000" spc="-1" strike="noStrike">
                <a:solidFill>
                  <a:srgbClr val="000000"/>
                </a:solidFill>
                <a:uFill>
                  <a:solidFill>
                    <a:srgbClr val="ffffff"/>
                  </a:solidFill>
                </a:uFill>
                <a:latin typeface="Times New Roman"/>
                <a:ea typeface="DejaVu Sans"/>
              </a:rPr>
              <a:t>Page </a:t>
            </a:r>
            <a:fld id="{14C3AEEE-7A88-4B0F-9D59-7AA2852793AA}" type="slidenum">
              <a:rPr b="0" lang="en-US" sz="2000" spc="-1" strike="noStrike">
                <a:solidFill>
                  <a:srgbClr val="000000"/>
                </a:solidFill>
                <a:uFill>
                  <a:solidFill>
                    <a:srgbClr val="ffffff"/>
                  </a:solidFill>
                </a:uFill>
                <a:latin typeface="Times New Roman"/>
                <a:ea typeface="DejaVu Sans"/>
              </a:rPr>
              <a:t>&lt;number&gt;</a:t>
            </a:fld>
            <a:r>
              <a:rPr b="0" lang="en-US" sz="2000" spc="-1" strike="noStrike">
                <a:solidFill>
                  <a:srgbClr val="000000"/>
                </a:solidFill>
                <a:uFill>
                  <a:solidFill>
                    <a:srgbClr val="ffffff"/>
                  </a:solidFill>
                </a:uFill>
                <a:latin typeface="Times New Roman"/>
                <a:ea typeface="DejaVu Sans"/>
              </a:rPr>
              <a:t> </a:t>
            </a:r>
            <a:endParaRPr b="0" lang="en-US" sz="2000" spc="-1" strike="noStrike">
              <a:solidFill>
                <a:srgbClr val="000000"/>
              </a:solidFill>
              <a:uFill>
                <a:solidFill>
                  <a:srgbClr val="ffffff"/>
                </a:solidFill>
              </a:uFill>
              <a:latin typeface="Arial"/>
            </a:endParaRPr>
          </a:p>
        </p:txBody>
      </p:sp>
      <p:sp>
        <p:nvSpPr>
          <p:cNvPr id="6" name="CustomShape 7"/>
          <p:cNvSpPr/>
          <p:nvPr/>
        </p:nvSpPr>
        <p:spPr>
          <a:xfrm>
            <a:off x="7040160" y="6490080"/>
            <a:ext cx="1737360" cy="303840"/>
          </a:xfrm>
          <a:prstGeom prst="rect">
            <a:avLst/>
          </a:prstGeom>
          <a:noFill/>
          <a:ln>
            <a:noFill/>
          </a:ln>
        </p:spPr>
        <p:style>
          <a:lnRef idx="0"/>
          <a:fillRef idx="0"/>
          <a:effectRef idx="0"/>
          <a:fontRef idx="minor"/>
        </p:style>
        <p:txBody>
          <a:bodyPr lIns="0" rIns="0" tIns="0" bIns="0"/>
          <a:p>
            <a:pPr algn="r">
              <a:lnSpc>
                <a:spcPct val="100000"/>
              </a:lnSpc>
            </a:pPr>
            <a:r>
              <a:rPr b="0" lang="en-US" sz="2000" spc="-1" strike="noStrike">
                <a:solidFill>
                  <a:srgbClr val="000000"/>
                </a:solidFill>
                <a:uFill>
                  <a:solidFill>
                    <a:srgbClr val="ffffff"/>
                  </a:solidFill>
                </a:uFill>
                <a:latin typeface="Times New Roman"/>
                <a:ea typeface="DejaVu Sans"/>
              </a:rPr>
              <a:t>Tero Kivinen</a:t>
            </a:r>
            <a:endParaRPr b="0" lang="en-US" sz="2000" spc="-1" strike="noStrike">
              <a:solidFill>
                <a:srgbClr val="000000"/>
              </a:solidFill>
              <a:uFill>
                <a:solidFill>
                  <a:srgbClr val="ffffff"/>
                </a:solidFill>
              </a:uFill>
              <a:latin typeface="Arial"/>
            </a:endParaRPr>
          </a:p>
        </p:txBody>
      </p:sp>
      <p:sp>
        <p:nvSpPr>
          <p:cNvPr id="7" name="CustomShape 8"/>
          <p:cNvSpPr/>
          <p:nvPr/>
        </p:nvSpPr>
        <p:spPr>
          <a:xfrm>
            <a:off x="685800" y="365760"/>
            <a:ext cx="2572920" cy="212040"/>
          </a:xfrm>
          <a:prstGeom prst="rect">
            <a:avLst/>
          </a:prstGeom>
          <a:noFill/>
          <a:ln>
            <a:noFill/>
          </a:ln>
        </p:spPr>
        <p:style>
          <a:lnRef idx="0"/>
          <a:fillRef idx="0"/>
          <a:effectRef idx="0"/>
          <a:fontRef idx="minor"/>
        </p:style>
        <p:txBody>
          <a:bodyPr lIns="0" rIns="0" tIns="0" bIns="0" anchor="b"/>
          <a:p>
            <a:pPr>
              <a:lnSpc>
                <a:spcPct val="100000"/>
              </a:lnSpc>
            </a:pPr>
            <a:r>
              <a:rPr b="1" lang="en-US" sz="1400" spc="-1" strike="noStrike">
                <a:solidFill>
                  <a:srgbClr val="000000"/>
                </a:solidFill>
                <a:uFill>
                  <a:solidFill>
                    <a:srgbClr val="ffffff"/>
                  </a:solidFill>
                </a:uFill>
                <a:latin typeface="Times New Roman"/>
                <a:ea typeface="DejaVu Sans"/>
              </a:rPr>
              <a:t>May 2019</a:t>
            </a:r>
            <a:endParaRPr b="0" lang="en-US" sz="1400" spc="-1" strike="noStrike">
              <a:solidFill>
                <a:srgbClr val="000000"/>
              </a:solidFill>
              <a:uFill>
                <a:solidFill>
                  <a:srgbClr val="ffffff"/>
                </a:solidFill>
              </a:uFill>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p>
            <a:pPr algn="ctr"/>
            <a:r>
              <a:rPr b="0" lang="en-US" sz="4400" spc="-1" strike="noStrike">
                <a:solidFill>
                  <a:srgbClr val="000000"/>
                </a:solidFill>
                <a:uFill>
                  <a:solidFill>
                    <a:srgbClr val="ffffff"/>
                  </a:solidFill>
                </a:uFill>
                <a:latin typeface="Arial"/>
              </a:rPr>
              <a:t>Click </a:t>
            </a:r>
            <a:r>
              <a:rPr b="0" lang="en-US" sz="4400" spc="-1" strike="noStrike">
                <a:solidFill>
                  <a:srgbClr val="000000"/>
                </a:solidFill>
                <a:uFill>
                  <a:solidFill>
                    <a:srgbClr val="ffffff"/>
                  </a:solidFill>
                </a:uFill>
                <a:latin typeface="Arial"/>
              </a:rPr>
              <a:t>to edit </a:t>
            </a:r>
            <a:r>
              <a:rPr b="0" lang="en-US" sz="4400" spc="-1" strike="noStrike">
                <a:solidFill>
                  <a:srgbClr val="000000"/>
                </a:solidFill>
                <a:uFill>
                  <a:solidFill>
                    <a:srgbClr val="ffffff"/>
                  </a:solidFill>
                </a:uFill>
                <a:latin typeface="Arial"/>
              </a:rPr>
              <a:t>the </a:t>
            </a:r>
            <a:r>
              <a:rPr b="0" lang="en-US" sz="4400" spc="-1" strike="noStrike">
                <a:solidFill>
                  <a:srgbClr val="000000"/>
                </a:solidFill>
                <a:uFill>
                  <a:solidFill>
                    <a:srgbClr val="ffffff"/>
                  </a:solidFill>
                </a:uFill>
                <a:latin typeface="Arial"/>
              </a:rPr>
              <a:t>title </a:t>
            </a:r>
            <a:r>
              <a:rPr b="0" lang="en-US" sz="4400" spc="-1" strike="noStrike">
                <a:solidFill>
                  <a:srgbClr val="000000"/>
                </a:solidFill>
                <a:uFill>
                  <a:solidFill>
                    <a:srgbClr val="ffffff"/>
                  </a:solidFill>
                </a:uFill>
                <a:latin typeface="Arial"/>
              </a:rPr>
              <a:t>text </a:t>
            </a:r>
            <a:r>
              <a:rPr b="0" lang="en-US" sz="4400" spc="-1" strike="noStrike">
                <a:solidFill>
                  <a:srgbClr val="000000"/>
                </a:solidFill>
                <a:uFill>
                  <a:solidFill>
                    <a:srgbClr val="ffffff"/>
                  </a:solidFill>
                </a:uFill>
                <a:latin typeface="Arial"/>
              </a:rPr>
              <a:t>format</a:t>
            </a:r>
            <a:endParaRPr b="0" lang="en-US" sz="4400" spc="-1" strike="noStrike">
              <a:solidFill>
                <a:srgbClr val="000000"/>
              </a:solidFill>
              <a:uFill>
                <a:solidFill>
                  <a:srgbClr val="ffffff"/>
                </a:solidFill>
              </a:uFill>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solidFill>
                  <a:srgbClr val="000000"/>
                </a:solidFill>
                <a:uFill>
                  <a:solidFill>
                    <a:srgbClr val="ffffff"/>
                  </a:solidFill>
                </a:uFill>
                <a:latin typeface="Arial"/>
              </a:rPr>
              <a:t>Click to edit the outline text format</a:t>
            </a:r>
            <a:endParaRPr b="0" lang="en-US" sz="32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uFill>
                  <a:solidFill>
                    <a:srgbClr val="ffffff"/>
                  </a:solidFill>
                </a:uFill>
                <a:latin typeface="Arial"/>
              </a:rPr>
              <a:t>Second Outline Level</a:t>
            </a:r>
            <a:endParaRPr b="0" lang="en-US" sz="28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Third Outline Level</a:t>
            </a:r>
            <a:endParaRPr b="0" lang="en-US" sz="2400" spc="-1" strike="noStrike">
              <a:solidFill>
                <a:srgbClr val="000000"/>
              </a:solidFill>
              <a:uFill>
                <a:solidFill>
                  <a:srgbClr val="ffffff"/>
                </a:solidFill>
              </a:u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uFill>
                  <a:solidFill>
                    <a:srgbClr val="ffffff"/>
                  </a:solidFill>
                </a:uFill>
                <a:latin typeface="Arial"/>
              </a:rPr>
              <a:t>Fourth Outline Level</a:t>
            </a:r>
            <a:endParaRPr b="0" lang="en-US" sz="2000" spc="-1" strike="noStrike">
              <a:solidFill>
                <a:srgbClr val="000000"/>
              </a:solidFill>
              <a:uFill>
                <a:solidFill>
                  <a:srgbClr val="ffffff"/>
                </a:solidFill>
              </a:u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Fifth Outline Level</a:t>
            </a:r>
            <a:endParaRPr b="0" lang="en-US" sz="2000" spc="-1" strike="noStrike">
              <a:solidFill>
                <a:srgbClr val="000000"/>
              </a:solidFill>
              <a:uFill>
                <a:solidFill>
                  <a:srgbClr val="ffffff"/>
                </a:solidFill>
              </a:u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Sixth Outline Level</a:t>
            </a:r>
            <a:endParaRPr b="0" lang="en-US" sz="2000" spc="-1" strike="noStrike">
              <a:solidFill>
                <a:srgbClr val="000000"/>
              </a:solidFill>
              <a:uFill>
                <a:solidFill>
                  <a:srgbClr val="ffffff"/>
                </a:solidFill>
              </a:u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Seventh Outline Level</a:t>
            </a:r>
            <a:endParaRPr b="0" lang="en-US"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4" name="CustomShape 1"/>
          <p:cNvSpPr/>
          <p:nvPr/>
        </p:nvSpPr>
        <p:spPr>
          <a:xfrm>
            <a:off x="3095640" y="396000"/>
            <a:ext cx="5361120" cy="212040"/>
          </a:xfrm>
          <a:prstGeom prst="rect">
            <a:avLst/>
          </a:prstGeom>
          <a:noFill/>
          <a:ln>
            <a:noFill/>
          </a:ln>
        </p:spPr>
        <p:style>
          <a:lnRef idx="0"/>
          <a:fillRef idx="0"/>
          <a:effectRef idx="0"/>
          <a:fontRef idx="minor"/>
        </p:style>
        <p:txBody>
          <a:bodyPr lIns="0" rIns="0" tIns="0" bIns="0" anchor="b"/>
          <a:p>
            <a:pPr marL="1828800" algn="r">
              <a:lnSpc>
                <a:spcPct val="100000"/>
              </a:lnSpc>
            </a:pPr>
            <a:r>
              <a:rPr b="1" lang="en-US" sz="1400" spc="-1" strike="noStrike">
                <a:solidFill>
                  <a:srgbClr val="000000"/>
                </a:solidFill>
                <a:uFill>
                  <a:solidFill>
                    <a:srgbClr val="ffffff"/>
                  </a:solidFill>
                </a:uFill>
                <a:latin typeface="Times New Roman"/>
                <a:ea typeface="DejaVu Sans"/>
              </a:rPr>
              <a:t>doc.: 802-15-19-0247-00</a:t>
            </a:r>
            <a:endParaRPr b="0" lang="en-US" sz="1400" spc="-1" strike="noStrike">
              <a:solidFill>
                <a:srgbClr val="000000"/>
              </a:solidFill>
              <a:uFill>
                <a:solidFill>
                  <a:srgbClr val="ffffff"/>
                </a:solidFill>
              </a:uFill>
              <a:latin typeface="Arial"/>
            </a:endParaRPr>
          </a:p>
        </p:txBody>
      </p:sp>
      <p:sp>
        <p:nvSpPr>
          <p:cNvPr id="45"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6" name="CustomShape 3"/>
          <p:cNvSpPr/>
          <p:nvPr/>
        </p:nvSpPr>
        <p:spPr>
          <a:xfrm>
            <a:off x="685800" y="6475320"/>
            <a:ext cx="1737360" cy="303840"/>
          </a:xfrm>
          <a:prstGeom prst="rect">
            <a:avLst/>
          </a:prstGeom>
          <a:noFill/>
          <a:ln>
            <a:noFill/>
          </a:ln>
        </p:spPr>
        <p:style>
          <a:lnRef idx="0"/>
          <a:fillRef idx="0"/>
          <a:effectRef idx="0"/>
          <a:fontRef idx="minor"/>
        </p:style>
        <p:txBody>
          <a:bodyPr lIns="0" rIns="0" tIns="0" bIns="0"/>
          <a:p>
            <a:pPr>
              <a:lnSpc>
                <a:spcPct val="100000"/>
              </a:lnSpc>
            </a:pPr>
            <a:r>
              <a:rPr b="0" lang="en-US" sz="2000" spc="-1" strike="noStrike">
                <a:solidFill>
                  <a:srgbClr val="000000"/>
                </a:solidFill>
                <a:uFill>
                  <a:solidFill>
                    <a:srgbClr val="ffffff"/>
                  </a:solidFill>
                </a:uFill>
                <a:latin typeface="Times New Roman"/>
                <a:ea typeface="DejaVu Sans"/>
              </a:rPr>
              <a:t>Submission</a:t>
            </a:r>
            <a:endParaRPr b="0" lang="en-US" sz="2000" spc="-1" strike="noStrike">
              <a:solidFill>
                <a:srgbClr val="000000"/>
              </a:solidFill>
              <a:uFill>
                <a:solidFill>
                  <a:srgbClr val="ffffff"/>
                </a:solidFill>
              </a:uFill>
              <a:latin typeface="Arial"/>
            </a:endParaRPr>
          </a:p>
        </p:txBody>
      </p:sp>
      <p:sp>
        <p:nvSpPr>
          <p:cNvPr id="47"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8"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49" name="CustomShape 6"/>
          <p:cNvSpPr/>
          <p:nvPr/>
        </p:nvSpPr>
        <p:spPr>
          <a:xfrm>
            <a:off x="3749040" y="6475320"/>
            <a:ext cx="1737360" cy="303840"/>
          </a:xfrm>
          <a:prstGeom prst="rect">
            <a:avLst/>
          </a:prstGeom>
          <a:noFill/>
          <a:ln>
            <a:noFill/>
          </a:ln>
        </p:spPr>
        <p:style>
          <a:lnRef idx="0"/>
          <a:fillRef idx="0"/>
          <a:effectRef idx="0"/>
          <a:fontRef idx="minor"/>
        </p:style>
        <p:txBody>
          <a:bodyPr lIns="0" rIns="0" tIns="0" bIns="0"/>
          <a:p>
            <a:pPr algn="ctr">
              <a:lnSpc>
                <a:spcPct val="100000"/>
              </a:lnSpc>
            </a:pPr>
            <a:r>
              <a:rPr b="0" lang="en-US" sz="2000" spc="-1" strike="noStrike">
                <a:solidFill>
                  <a:srgbClr val="000000"/>
                </a:solidFill>
                <a:uFill>
                  <a:solidFill>
                    <a:srgbClr val="ffffff"/>
                  </a:solidFill>
                </a:uFill>
                <a:latin typeface="Times New Roman"/>
                <a:ea typeface="DejaVu Sans"/>
              </a:rPr>
              <a:t>Page </a:t>
            </a:r>
            <a:fld id="{404E64E7-AAAD-4A10-A542-F95E2060F841}" type="slidenum">
              <a:rPr b="0" lang="en-US" sz="2000" spc="-1" strike="noStrike">
                <a:solidFill>
                  <a:srgbClr val="000000"/>
                </a:solidFill>
                <a:uFill>
                  <a:solidFill>
                    <a:srgbClr val="ffffff"/>
                  </a:solidFill>
                </a:uFill>
                <a:latin typeface="Times New Roman"/>
                <a:ea typeface="DejaVu Sans"/>
              </a:rPr>
              <a:t>1</a:t>
            </a:fld>
            <a:r>
              <a:rPr b="0" lang="en-US" sz="2000" spc="-1" strike="noStrike">
                <a:solidFill>
                  <a:srgbClr val="000000"/>
                </a:solidFill>
                <a:uFill>
                  <a:solidFill>
                    <a:srgbClr val="ffffff"/>
                  </a:solidFill>
                </a:uFill>
                <a:latin typeface="Times New Roman"/>
                <a:ea typeface="DejaVu Sans"/>
              </a:rPr>
              <a:t> </a:t>
            </a:r>
            <a:endParaRPr b="0" lang="en-US" sz="2000" spc="-1" strike="noStrike">
              <a:solidFill>
                <a:srgbClr val="000000"/>
              </a:solidFill>
              <a:uFill>
                <a:solidFill>
                  <a:srgbClr val="ffffff"/>
                </a:solidFill>
              </a:uFill>
              <a:latin typeface="Arial"/>
            </a:endParaRPr>
          </a:p>
        </p:txBody>
      </p:sp>
      <p:sp>
        <p:nvSpPr>
          <p:cNvPr id="50" name="CustomShape 7"/>
          <p:cNvSpPr/>
          <p:nvPr/>
        </p:nvSpPr>
        <p:spPr>
          <a:xfrm>
            <a:off x="7040160" y="6490080"/>
            <a:ext cx="1737360" cy="303840"/>
          </a:xfrm>
          <a:prstGeom prst="rect">
            <a:avLst/>
          </a:prstGeom>
          <a:noFill/>
          <a:ln>
            <a:noFill/>
          </a:ln>
        </p:spPr>
        <p:style>
          <a:lnRef idx="0"/>
          <a:fillRef idx="0"/>
          <a:effectRef idx="0"/>
          <a:fontRef idx="minor"/>
        </p:style>
        <p:txBody>
          <a:bodyPr lIns="0" rIns="0" tIns="0" bIns="0"/>
          <a:p>
            <a:pPr algn="r">
              <a:lnSpc>
                <a:spcPct val="100000"/>
              </a:lnSpc>
            </a:pPr>
            <a:r>
              <a:rPr b="0" lang="en-US" sz="2000" spc="-1" strike="noStrike">
                <a:solidFill>
                  <a:srgbClr val="000000"/>
                </a:solidFill>
                <a:uFill>
                  <a:solidFill>
                    <a:srgbClr val="ffffff"/>
                  </a:solidFill>
                </a:uFill>
                <a:latin typeface="Times New Roman"/>
                <a:ea typeface="DejaVu Sans"/>
              </a:rPr>
              <a:t>Tero Kivinen</a:t>
            </a:r>
            <a:endParaRPr b="0" lang="en-US" sz="2000" spc="-1" strike="noStrike">
              <a:solidFill>
                <a:srgbClr val="000000"/>
              </a:solidFill>
              <a:uFill>
                <a:solidFill>
                  <a:srgbClr val="ffffff"/>
                </a:solidFill>
              </a:uFill>
              <a:latin typeface="Arial"/>
            </a:endParaRPr>
          </a:p>
        </p:txBody>
      </p:sp>
      <p:sp>
        <p:nvSpPr>
          <p:cNvPr id="51" name="CustomShape 8"/>
          <p:cNvSpPr/>
          <p:nvPr/>
        </p:nvSpPr>
        <p:spPr>
          <a:xfrm>
            <a:off x="685800" y="365760"/>
            <a:ext cx="2572920" cy="212040"/>
          </a:xfrm>
          <a:prstGeom prst="rect">
            <a:avLst/>
          </a:prstGeom>
          <a:noFill/>
          <a:ln>
            <a:noFill/>
          </a:ln>
        </p:spPr>
        <p:style>
          <a:lnRef idx="0"/>
          <a:fillRef idx="0"/>
          <a:effectRef idx="0"/>
          <a:fontRef idx="minor"/>
        </p:style>
        <p:txBody>
          <a:bodyPr lIns="0" rIns="0" tIns="0" bIns="0" anchor="b"/>
          <a:p>
            <a:pPr>
              <a:lnSpc>
                <a:spcPct val="100000"/>
              </a:lnSpc>
            </a:pPr>
            <a:r>
              <a:rPr b="1" lang="en-US" sz="1400" spc="-1" strike="noStrike">
                <a:solidFill>
                  <a:srgbClr val="000000"/>
                </a:solidFill>
                <a:uFill>
                  <a:solidFill>
                    <a:srgbClr val="ffffff"/>
                  </a:solidFill>
                </a:uFill>
                <a:latin typeface="Times New Roman"/>
                <a:ea typeface="DejaVu Sans"/>
              </a:rPr>
              <a:t>May 2019</a:t>
            </a:r>
            <a:endParaRPr b="0" lang="en-US" sz="1400" spc="-1" strike="noStrike">
              <a:solidFill>
                <a:srgbClr val="000000"/>
              </a:solidFill>
              <a:uFill>
                <a:solidFill>
                  <a:srgbClr val="ffffff"/>
                </a:solidFill>
              </a:uFill>
              <a:latin typeface="Arial"/>
            </a:endParaRPr>
          </a:p>
        </p:txBody>
      </p:sp>
      <p:sp>
        <p:nvSpPr>
          <p:cNvPr id="52" name="PlaceHolder 9"/>
          <p:cNvSpPr>
            <a:spLocks noGrp="1"/>
          </p:cNvSpPr>
          <p:nvPr>
            <p:ph type="title"/>
          </p:nvPr>
        </p:nvSpPr>
        <p:spPr>
          <a:xfrm>
            <a:off x="457200" y="273600"/>
            <a:ext cx="8229240" cy="1144800"/>
          </a:xfrm>
          <a:prstGeom prst="rect">
            <a:avLst/>
          </a:prstGeom>
        </p:spPr>
        <p:txBody>
          <a:bodyPr lIns="0" rIns="0" tIns="0" bIns="0" anchor="ctr"/>
          <a:p>
            <a:pPr algn="ctr"/>
            <a:r>
              <a:rPr b="0" lang="en-US" sz="4400" spc="-1" strike="noStrike">
                <a:solidFill>
                  <a:srgbClr val="000000"/>
                </a:solidFill>
                <a:uFill>
                  <a:solidFill>
                    <a:srgbClr val="ffffff"/>
                  </a:solidFill>
                </a:uFill>
                <a:latin typeface="Arial"/>
              </a:rPr>
              <a:t>Click to edit the title text format</a:t>
            </a:r>
            <a:endParaRPr b="0" lang="en-US" sz="4400" spc="-1" strike="noStrike">
              <a:solidFill>
                <a:srgbClr val="000000"/>
              </a:solidFill>
              <a:uFill>
                <a:solidFill>
                  <a:srgbClr val="ffffff"/>
                </a:solidFill>
              </a:uFill>
              <a:latin typeface="Arial"/>
            </a:endParaRPr>
          </a:p>
        </p:txBody>
      </p:sp>
      <p:sp>
        <p:nvSpPr>
          <p:cNvPr id="53"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solidFill>
                  <a:srgbClr val="000000"/>
                </a:solidFill>
                <a:uFill>
                  <a:solidFill>
                    <a:srgbClr val="ffffff"/>
                  </a:solidFill>
                </a:uFill>
                <a:latin typeface="Arial"/>
              </a:rPr>
              <a:t>Click to edit the outline text format</a:t>
            </a:r>
            <a:endParaRPr b="0" lang="en-US" sz="32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uFill>
                  <a:solidFill>
                    <a:srgbClr val="ffffff"/>
                  </a:solidFill>
                </a:uFill>
                <a:latin typeface="Arial"/>
              </a:rPr>
              <a:t>Second Outline Level</a:t>
            </a:r>
            <a:endParaRPr b="0" lang="en-US" sz="28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Third Outline Level</a:t>
            </a:r>
            <a:endParaRPr b="0" lang="en-US" sz="2400" spc="-1" strike="noStrike">
              <a:solidFill>
                <a:srgbClr val="000000"/>
              </a:solidFill>
              <a:uFill>
                <a:solidFill>
                  <a:srgbClr val="ffffff"/>
                </a:solidFill>
              </a:u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uFill>
                  <a:solidFill>
                    <a:srgbClr val="ffffff"/>
                  </a:solidFill>
                </a:uFill>
                <a:latin typeface="Arial"/>
              </a:rPr>
              <a:t>Fourth Outline Level</a:t>
            </a:r>
            <a:endParaRPr b="0" lang="en-US" sz="2000" spc="-1" strike="noStrike">
              <a:solidFill>
                <a:srgbClr val="000000"/>
              </a:solidFill>
              <a:uFill>
                <a:solidFill>
                  <a:srgbClr val="ffffff"/>
                </a:solidFill>
              </a:u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Fifth Outline Level</a:t>
            </a:r>
            <a:endParaRPr b="0" lang="en-US" sz="2000" spc="-1" strike="noStrike">
              <a:solidFill>
                <a:srgbClr val="000000"/>
              </a:solidFill>
              <a:uFill>
                <a:solidFill>
                  <a:srgbClr val="ffffff"/>
                </a:solidFill>
              </a:u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Sixth Outline Level</a:t>
            </a:r>
            <a:endParaRPr b="0" lang="en-US" sz="2000" spc="-1" strike="noStrike">
              <a:solidFill>
                <a:srgbClr val="000000"/>
              </a:solidFill>
              <a:uFill>
                <a:solidFill>
                  <a:srgbClr val="ffffff"/>
                </a:solidFill>
              </a:u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Seventh Outline Level</a:t>
            </a:r>
            <a:endParaRPr b="0" lang="en-US"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8" name="CustomShape 1"/>
          <p:cNvSpPr/>
          <p:nvPr/>
        </p:nvSpPr>
        <p:spPr>
          <a:xfrm>
            <a:off x="152280" y="609480"/>
            <a:ext cx="8990280" cy="4624920"/>
          </a:xfrm>
          <a:prstGeom prst="rect">
            <a:avLst/>
          </a:prstGeom>
          <a:noFill/>
          <a:ln>
            <a:noFill/>
          </a:ln>
        </p:spPr>
        <p:style>
          <a:lnRef idx="0"/>
          <a:fillRef idx="0"/>
          <a:effectRef idx="0"/>
          <a:fontRef idx="minor"/>
        </p:style>
        <p:txBody>
          <a:bodyPr lIns="90000" rIns="90000" tIns="46800" bIns="46800"/>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uFill>
                <a:solidFill>
                  <a:srgbClr val="ffffff"/>
                </a:solidFill>
              </a:uFill>
              <a:latin typeface="Arial"/>
            </a:endParaRPr>
          </a:p>
          <a:p>
            <a:pPr>
              <a:lnSpc>
                <a:spcPct val="100000"/>
              </a:lnSpc>
            </a:pPr>
            <a:endParaRPr b="0" lang="en-US" sz="18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Submission Title:</a:t>
            </a:r>
            <a:r>
              <a:rPr b="0" lang="en-US" sz="1600" spc="-1" strike="noStrike">
                <a:solidFill>
                  <a:srgbClr val="000000"/>
                </a:solidFill>
                <a:uFill>
                  <a:solidFill>
                    <a:srgbClr val="ffffff"/>
                  </a:solidFill>
                </a:uFill>
                <a:latin typeface="Times New Roman"/>
                <a:ea typeface="DejaVu Sans"/>
              </a:rPr>
              <a:t> TG9ma Agenda for July Meeting</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Date Submitted: 16 May, 2019</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Source:</a:t>
            </a:r>
            <a:r>
              <a:rPr b="0" lang="en-US" sz="1600" spc="-1" strike="noStrike">
                <a:solidFill>
                  <a:srgbClr val="000000"/>
                </a:solidFill>
                <a:uFill>
                  <a:solidFill>
                    <a:srgbClr val="ffffff"/>
                  </a:solidFill>
                </a:uFill>
                <a:latin typeface="Times New Roman"/>
                <a:ea typeface="DejaVu Sans"/>
              </a:rPr>
              <a:t> Tero Kivinen</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Company -</a:t>
            </a:r>
            <a:endParaRPr b="0" lang="en-US" sz="1600" spc="-1" strike="noStrike">
              <a:solidFill>
                <a:srgbClr val="000000"/>
              </a:solidFill>
              <a:uFill>
                <a:solidFill>
                  <a:srgbClr val="ffffff"/>
                </a:solidFill>
              </a:uFill>
              <a:latin typeface="Arial"/>
            </a:endParaRPr>
          </a:p>
          <a:p>
            <a:pPr>
              <a:lnSpc>
                <a:spcPct val="100000"/>
              </a:lnSpc>
            </a:pPr>
            <a:r>
              <a:rPr b="0" lang="en-US" sz="1600" spc="-1" strike="noStrike">
                <a:solidFill>
                  <a:srgbClr val="000000"/>
                </a:solidFill>
                <a:uFill>
                  <a:solidFill>
                    <a:srgbClr val="ffffff"/>
                  </a:solidFill>
                </a:uFill>
                <a:latin typeface="Times New Roman"/>
                <a:ea typeface="DejaVu Sans"/>
              </a:rPr>
              <a:t>E-Mail: kivinen@iki.fi</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a:p>
            <a:pPr>
              <a:lnSpc>
                <a:spcPct val="100000"/>
              </a:lnSpc>
              <a:spcBef>
                <a:spcPts val="598"/>
              </a:spcBef>
              <a:spcAft>
                <a:spcPts val="598"/>
              </a:spcAft>
            </a:pPr>
            <a:r>
              <a:rPr b="1" lang="en-US" sz="1600" spc="-1" strike="noStrike">
                <a:solidFill>
                  <a:srgbClr val="000000"/>
                </a:solidFill>
                <a:uFill>
                  <a:solidFill>
                    <a:srgbClr val="ffffff"/>
                  </a:solidFill>
                </a:uFill>
                <a:latin typeface="Times New Roman"/>
                <a:ea typeface="DejaVu Sans"/>
              </a:rPr>
              <a:t>Re:</a:t>
            </a:r>
            <a:r>
              <a:rPr b="0" lang="en-US" sz="1600" spc="-1" strike="noStrike">
                <a:solidFill>
                  <a:srgbClr val="000000"/>
                </a:solidFill>
                <a:uFill>
                  <a:solidFill>
                    <a:srgbClr val="ffffff"/>
                  </a:solidFill>
                </a:uFill>
                <a:latin typeface="Times New Roman"/>
                <a:ea typeface="DejaVu Sans"/>
              </a:rPr>
              <a:t> TG9ma Agenda for July Meeting</a:t>
            </a:r>
            <a:endParaRPr b="0" lang="en-US" sz="1600" spc="-1" strike="noStrike">
              <a:solidFill>
                <a:srgbClr val="000000"/>
              </a:solidFill>
              <a:uFill>
                <a:solidFill>
                  <a:srgbClr val="ffffff"/>
                </a:solidFill>
              </a:uFill>
              <a:latin typeface="Arial"/>
            </a:endParaRPr>
          </a:p>
          <a:p>
            <a:pPr>
              <a:lnSpc>
                <a:spcPct val="100000"/>
              </a:lnSpc>
              <a:spcBef>
                <a:spcPts val="598"/>
              </a:spcBef>
              <a:spcAft>
                <a:spcPts val="598"/>
              </a:spcAft>
            </a:pPr>
            <a:r>
              <a:rPr b="1" lang="en-US" sz="1600" spc="-1" strike="noStrike">
                <a:solidFill>
                  <a:srgbClr val="000000"/>
                </a:solidFill>
                <a:uFill>
                  <a:solidFill>
                    <a:srgbClr val="ffffff"/>
                  </a:solidFill>
                </a:uFill>
                <a:latin typeface="Times New Roman"/>
                <a:ea typeface="DejaVu Sans"/>
              </a:rPr>
              <a:t>Abstract:</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a:p>
            <a:pPr>
              <a:lnSpc>
                <a:spcPct val="100000"/>
              </a:lnSpc>
              <a:spcBef>
                <a:spcPts val="598"/>
              </a:spcBef>
              <a:spcAft>
                <a:spcPts val="598"/>
              </a:spcAft>
            </a:pPr>
            <a:r>
              <a:rPr b="0" lang="en-US" sz="1600" spc="-1" strike="noStrike">
                <a:solidFill>
                  <a:srgbClr val="000000"/>
                </a:solidFill>
                <a:uFill>
                  <a:solidFill>
                    <a:srgbClr val="ffffff"/>
                  </a:solidFill>
                </a:uFill>
                <a:latin typeface="Times New Roman"/>
                <a:ea typeface="DejaVu Sans"/>
              </a:rPr>
              <a:t>Agena for TG9ma meeting for July Meeting.</a:t>
            </a:r>
            <a:endParaRPr b="0" lang="en-US" sz="1600" spc="-1" strike="noStrike">
              <a:solidFill>
                <a:srgbClr val="000000"/>
              </a:solidFill>
              <a:uFill>
                <a:solidFill>
                  <a:srgbClr val="ffffff"/>
                </a:solidFill>
              </a:uFill>
              <a:latin typeface="Arial"/>
            </a:endParaRPr>
          </a:p>
          <a:p>
            <a:pPr>
              <a:lnSpc>
                <a:spcPct val="100000"/>
              </a:lnSpc>
              <a:spcBef>
                <a:spcPts val="598"/>
              </a:spcBef>
              <a:spcAft>
                <a:spcPts val="598"/>
              </a:spcAft>
            </a:pPr>
            <a:r>
              <a:rPr b="1" lang="en-US" sz="1600" spc="-1" strike="noStrike">
                <a:solidFill>
                  <a:srgbClr val="000000"/>
                </a:solidFill>
                <a:uFill>
                  <a:solidFill>
                    <a:srgbClr val="ffffff"/>
                  </a:solidFill>
                </a:uFill>
                <a:latin typeface="Times New Roman"/>
                <a:ea typeface="DejaVu Sans"/>
              </a:rPr>
              <a:t>Purpose:</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Provide information which kind of changes are needed to the standard.</a:t>
            </a:r>
            <a:endParaRPr b="0" lang="en-US" sz="16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Notice:</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Release:</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CustomShape 1"/>
          <p:cNvSpPr/>
          <p:nvPr/>
        </p:nvSpPr>
        <p:spPr>
          <a:xfrm>
            <a:off x="685800" y="685440"/>
            <a:ext cx="7770960" cy="1065600"/>
          </a:xfrm>
          <a:prstGeom prst="rect">
            <a:avLst/>
          </a:prstGeom>
          <a:noFill/>
          <a:ln>
            <a:noFill/>
          </a:ln>
        </p:spPr>
        <p:style>
          <a:lnRef idx="0"/>
          <a:fillRef idx="0"/>
          <a:effectRef idx="0"/>
          <a:fontRef idx="minor"/>
        </p:style>
        <p:txBody>
          <a:bodyPr lIns="0" rIns="0" tIns="0" bIns="0" anchor="ctr"/>
          <a:p>
            <a:pPr algn="ctr">
              <a:lnSpc>
                <a:spcPct val="100000"/>
              </a:lnSpc>
            </a:pPr>
            <a:r>
              <a:rPr b="0" lang="en-US" sz="4400" spc="-1" strike="noStrike">
                <a:solidFill>
                  <a:srgbClr val="000000"/>
                </a:solidFill>
                <a:uFill>
                  <a:solidFill>
                    <a:srgbClr val="ffffff"/>
                  </a:solidFill>
                </a:uFill>
                <a:latin typeface="Arial"/>
                <a:ea typeface="DejaVu Sans"/>
              </a:rPr>
              <a:t>Agenda for July</a:t>
            </a:r>
            <a:endParaRPr b="0" lang="en-US" sz="4400" spc="-1" strike="noStrike">
              <a:solidFill>
                <a:srgbClr val="000000"/>
              </a:solidFill>
              <a:uFill>
                <a:solidFill>
                  <a:srgbClr val="ffffff"/>
                </a:solidFill>
              </a:uFill>
              <a:latin typeface="Arial"/>
            </a:endParaRPr>
          </a:p>
        </p:txBody>
      </p:sp>
      <p:sp>
        <p:nvSpPr>
          <p:cNvPr id="90" name="CustomShape 2"/>
          <p:cNvSpPr/>
          <p:nvPr/>
        </p:nvSpPr>
        <p:spPr>
          <a:xfrm>
            <a:off x="685800" y="1981080"/>
            <a:ext cx="7770960" cy="4444560"/>
          </a:xfrm>
          <a:prstGeom prst="rect">
            <a:avLst/>
          </a:prstGeom>
          <a:noFill/>
          <a:ln>
            <a:noFill/>
          </a:ln>
        </p:spPr>
        <p:style>
          <a:lnRef idx="0"/>
          <a:fillRef idx="0"/>
          <a:effectRef idx="0"/>
          <a:fontRef idx="minor"/>
        </p:style>
        <p:txBody>
          <a:bodyPr lIns="0" rIns="0" tIns="0" bIns="0">
            <a:normAutofit/>
          </a:bodyPr>
          <a:p>
            <a:pPr marL="432000" indent="-323280">
              <a:lnSpc>
                <a:spcPct val="100000"/>
              </a:lnSpc>
              <a:spcBef>
                <a:spcPts val="1417"/>
              </a:spcBef>
              <a:buClr>
                <a:srgbClr val="000000"/>
              </a:buClr>
              <a:buSzPct val="45000"/>
              <a:buFont typeface="Wingdings" charset="2"/>
              <a:buChar char=""/>
            </a:pPr>
            <a:r>
              <a:rPr b="0" lang="en-US" sz="3200" spc="-1" strike="noStrike">
                <a:solidFill>
                  <a:srgbClr val="000000"/>
                </a:solidFill>
                <a:uFill>
                  <a:solidFill>
                    <a:srgbClr val="ffffff"/>
                  </a:solidFill>
                </a:uFill>
                <a:latin typeface="Arial"/>
                <a:ea typeface="DejaVu Sans"/>
              </a:rPr>
              <a:t>Resolve PAR and CSD comments</a:t>
            </a:r>
            <a:endParaRPr b="0" lang="en-US" sz="3200" spc="-1" strike="noStrike">
              <a:solidFill>
                <a:srgbClr val="000000"/>
              </a:solidFill>
              <a:uFill>
                <a:solidFill>
                  <a:srgbClr val="ffffff"/>
                </a:solidFill>
              </a:uFill>
              <a:latin typeface="Arial"/>
            </a:endParaRPr>
          </a:p>
          <a:p>
            <a:pPr marL="432000" indent="-323280">
              <a:lnSpc>
                <a:spcPct val="100000"/>
              </a:lnSpc>
              <a:spcBef>
                <a:spcPts val="1417"/>
              </a:spcBef>
              <a:buClr>
                <a:srgbClr val="000000"/>
              </a:buClr>
              <a:buSzPct val="45000"/>
              <a:buFont typeface="Wingdings" charset="2"/>
              <a:buChar char=""/>
            </a:pPr>
            <a:r>
              <a:rPr b="0" lang="en-US" sz="3200" spc="-1" strike="noStrike">
                <a:solidFill>
                  <a:srgbClr val="000000"/>
                </a:solidFill>
                <a:uFill>
                  <a:solidFill>
                    <a:srgbClr val="ffffff"/>
                  </a:solidFill>
                </a:uFill>
                <a:latin typeface="Arial"/>
                <a:ea typeface="DejaVu Sans"/>
              </a:rPr>
              <a:t>Start working on the draft document</a:t>
            </a:r>
            <a:endParaRPr b="0" lang="en-US" sz="32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266</TotalTime>
  <Application>LibreOffice/5.2.7.2$Linux_X86_64 LibreOffice_project/20m0$Build-2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2019-05-16T19:10:14Z</dcterms:modified>
  <cp:revision>53</cp:revision>
  <dc:subject>IEEE 802.15.9ma</dc:subject>
  <dc:title>Agenda for July</dc:title>
</cp:coreProperties>
</file>