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4"/>
  </p:notesMasterIdLst>
  <p:sldIdLst>
    <p:sldId id="344" r:id="rId3"/>
  </p:sldIdLst>
  <p:sldSz cx="9144000" cy="6858000" type="screen4x3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C38"/>
    <a:srgbClr val="C3E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0" autoAdjust="0"/>
    <p:restoredTop sz="94660"/>
  </p:normalViewPr>
  <p:slideViewPr>
    <p:cSldViewPr>
      <p:cViewPr varScale="1">
        <p:scale>
          <a:sx n="73" d="100"/>
          <a:sy n="73" d="100"/>
        </p:scale>
        <p:origin x="1075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Harrington" userId="c9ef61428b357156" providerId="LiveId" clId="{BF212C05-1D35-4FE4-BA75-78F9623E53AE}"/>
    <pc:docChg chg="delSld">
      <pc:chgData name="Tim Harrington" userId="c9ef61428b357156" providerId="LiveId" clId="{BF212C05-1D35-4FE4-BA75-78F9623E53AE}" dt="2019-05-16T23:02:41.968" v="5" actId="2696"/>
      <pc:docMkLst>
        <pc:docMk/>
      </pc:docMkLst>
      <pc:sldChg chg="del">
        <pc:chgData name="Tim Harrington" userId="c9ef61428b357156" providerId="LiveId" clId="{BF212C05-1D35-4FE4-BA75-78F9623E53AE}" dt="2019-05-16T23:02:41.884" v="0" actId="2696"/>
        <pc:sldMkLst>
          <pc:docMk/>
          <pc:sldMk cId="0" sldId="287"/>
        </pc:sldMkLst>
      </pc:sldChg>
      <pc:sldChg chg="del">
        <pc:chgData name="Tim Harrington" userId="c9ef61428b357156" providerId="LiveId" clId="{BF212C05-1D35-4FE4-BA75-78F9623E53AE}" dt="2019-05-16T23:02:41.962" v="4" actId="2696"/>
        <pc:sldMkLst>
          <pc:docMk/>
          <pc:sldMk cId="4052264342" sldId="340"/>
        </pc:sldMkLst>
      </pc:sldChg>
      <pc:sldChg chg="del">
        <pc:chgData name="Tim Harrington" userId="c9ef61428b357156" providerId="LiveId" clId="{BF212C05-1D35-4FE4-BA75-78F9623E53AE}" dt="2019-05-16T23:02:41.899" v="1" actId="2696"/>
        <pc:sldMkLst>
          <pc:docMk/>
          <pc:sldMk cId="4275348309" sldId="341"/>
        </pc:sldMkLst>
      </pc:sldChg>
      <pc:sldChg chg="del">
        <pc:chgData name="Tim Harrington" userId="c9ef61428b357156" providerId="LiveId" clId="{BF212C05-1D35-4FE4-BA75-78F9623E53AE}" dt="2019-05-16T23:02:41.931" v="3" actId="2696"/>
        <pc:sldMkLst>
          <pc:docMk/>
          <pc:sldMk cId="3517427182" sldId="342"/>
        </pc:sldMkLst>
      </pc:sldChg>
      <pc:sldChg chg="del">
        <pc:chgData name="Tim Harrington" userId="c9ef61428b357156" providerId="LiveId" clId="{BF212C05-1D35-4FE4-BA75-78F9623E53AE}" dt="2019-05-16T23:02:41.968" v="5" actId="2696"/>
        <pc:sldMkLst>
          <pc:docMk/>
          <pc:sldMk cId="735792954" sldId="343"/>
        </pc:sldMkLst>
      </pc:sldChg>
      <pc:sldChg chg="del">
        <pc:chgData name="Tim Harrington" userId="c9ef61428b357156" providerId="LiveId" clId="{BF212C05-1D35-4FE4-BA75-78F9623E53AE}" dt="2019-05-16T23:02:41.915" v="2" actId="2696"/>
        <pc:sldMkLst>
          <pc:docMk/>
          <pc:sldMk cId="3404133832" sldId="34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DFB1EA5F-977E-47D3-8DE8-1B06543AE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3B2C9930-DFF4-481C-AC20-B1410F4B0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6CFA861B-DFC4-4C4D-86F9-23BDA7AA9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EA04145C-EA59-4815-88A0-FC80714F3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35AB5C75-790B-4962-9EFA-A89F419E8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08885045-0D5A-4728-A3E2-4F10C7739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52DDE72A-E8D0-413D-9873-0A11F3BE8F9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07/12/10</a:t>
            </a:r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id="{5D178EF4-7719-42E9-99C9-38A8EDDF30C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0300" y="698500"/>
            <a:ext cx="4594225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E95F65AB-C198-455F-98ED-9020E383E63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9" name="Text Box 10">
            <a:extLst>
              <a:ext uri="{FF2B5EF4-FFF2-40B4-BE49-F238E27FC236}">
                <a16:creationId xmlns:a16="http://schemas.microsoft.com/office/drawing/2014/main" id="{DB1E2113-D5A6-4F17-BC79-592CF2A7B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FBB0280-7FDB-42F8-80BE-5140BF9F70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849CD162-DA8B-4862-A421-63D374318C1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B6EB9AA9-9353-453B-90EF-FECF507A5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2062" name="Line 13">
            <a:extLst>
              <a:ext uri="{FF2B5EF4-FFF2-40B4-BE49-F238E27FC236}">
                <a16:creationId xmlns:a16="http://schemas.microsoft.com/office/drawing/2014/main" id="{ED4607DC-841C-4B3C-9F22-63593D4FF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4">
            <a:extLst>
              <a:ext uri="{FF2B5EF4-FFF2-40B4-BE49-F238E27FC236}">
                <a16:creationId xmlns:a16="http://schemas.microsoft.com/office/drawing/2014/main" id="{069F2BC8-5218-4604-97D0-AC9CD00D4D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B4E058A-89F0-405B-B775-E5F8A541246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8E6CD31-D0FF-4780-BFD9-3855E06183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59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25135926-89DB-495E-879E-2E3537263A6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5275A46-03A7-453E-A098-021E0C14A22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8438" y="685800"/>
            <a:ext cx="1978025" cy="555466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85800"/>
            <a:ext cx="5786438" cy="555466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722FD15-EADC-4FF0-9FA5-795EC23F30B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840D467-C382-48E3-AFA3-32143587567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367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>
            <a:extLst>
              <a:ext uri="{FF2B5EF4-FFF2-40B4-BE49-F238E27FC236}">
                <a16:creationId xmlns:a16="http://schemas.microsoft.com/office/drawing/2014/main" id="{2930EEC1-85D9-4BA8-9C09-95008FA44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IEEE_white">
            <a:extLst>
              <a:ext uri="{FF2B5EF4-FFF2-40B4-BE49-F238E27FC236}">
                <a16:creationId xmlns:a16="http://schemas.microsoft.com/office/drawing/2014/main" id="{0A9C2672-02DC-465F-8B29-398D6BF96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1E0069-2042-4AEF-9AB3-AB161554D17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F3120F3-0E5E-402E-9FDF-5B72C1E648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D772734-3342-4F2B-8A60-BBC60B66D5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948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B7955E-3206-461F-9052-9F933971378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E9ECBF8-339B-4AB0-8154-15FF339AEE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921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52582C-F3BA-456C-834F-FC6CBF3763A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E6218E03-941B-427F-945B-FA6095182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10206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5D2D19-C278-4EC8-A641-2DF9F2BB6E6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2C798-C153-4BAB-94F2-AF241BC7FF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6656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9B186-B963-4587-BC7F-09767EE715E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FF3A6-7EF4-4200-8D3F-DE8EA7CCAD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200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60B4740-0F04-4512-976B-77656CD2321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BB02-3F5D-4EE8-AC57-A78E7A2F8B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451975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FFA7AC86-7E3B-4F76-9672-93785C3B54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CE3E-0FFF-4256-8BE9-577D29169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9348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13C8B-7BC0-4A4C-AE57-8E0F860CB3B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99C69-96D6-4C67-AFF1-7C3A596EA6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81432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26D4A75-4260-4EEC-9BDD-3938D8C4C0C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6A152AA-ED25-4E34-B8A2-9C099CE123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7899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276B8-032F-4776-ACF7-9011681B44C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B017F-57C5-41CE-B093-2230EAEB2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24454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05886B4-99F9-4C82-8B0E-634972C444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3F19-3E30-46F7-BF53-00E559D7C7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477195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035526A-B4FE-49CA-B79B-94DEDAE1300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5850" y="6629400"/>
            <a:ext cx="43815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5A1BD-1E3E-4BB6-9E2E-52141C6D23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708415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30DA25E-2D1A-44DF-97A3-CBF6F5DE294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75926-B84D-466F-93E8-58CC8CC0E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58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ADBD0F2-0FF9-4CD6-A9C5-397F89D0F09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72DC843-A7A6-4386-A6FF-18AF7F98F7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99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05238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38" y="1371600"/>
            <a:ext cx="3806825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EEA472D-BB72-4C24-AEB3-B12406EE85F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955F708-0FCD-40AC-8468-E7BF5E0830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64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615E2AF-2971-4E69-928F-3D962C7AEC3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9FA6090-445C-48B3-AB34-D1800A489B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A03279-6DE6-41E4-AEFB-EA2CE3A7272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E9CCB35-D4DE-4DB5-BFAB-45523F785CE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DA2678FA-EEF2-4D4B-B4BE-8E4EA46EE44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1EC97E9-FF23-49CD-91C7-7A340ADC76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36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D35F14B-3A8B-4F0D-8B84-15C8DF068DF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C7C2A23-A2AA-4D6D-98EC-ABDC3C5A801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07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2A4ABA7-AC86-49B8-A1CE-E9EA64C7587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94E8570-C10F-4A60-B1B2-A00AB61314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14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CBE3D52-5A01-43AD-8F2B-E9EBF72EB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831" y="352425"/>
            <a:ext cx="39624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b="1" dirty="0">
                <a:solidFill>
                  <a:schemeClr val="tx1"/>
                </a:solidFill>
              </a:rPr>
              <a:t>15-19-0245-01-004z</a:t>
            </a:r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3DD93051-1D6E-437D-83A2-6276A3D79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438" y="6477000"/>
            <a:ext cx="78279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07CC2B97-0371-4993-915E-8C16730C8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4800"/>
            <a:ext cx="1752600" cy="279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dirty="0"/>
              <a:t>May 2019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E606FC82-C5A3-4206-BC5F-B2F20C714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6475413"/>
            <a:ext cx="2971800" cy="279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>
              <a:spcBef>
                <a:spcPts val="750"/>
              </a:spcBef>
              <a:buSzPct val="100000"/>
              <a:defRPr/>
            </a:pPr>
            <a:r>
              <a:rPr lang="en-GB" dirty="0"/>
              <a:t>Tim Harrington (Pro-ID Consulting)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66631D7-4E8D-4B8F-816D-4B1A1DDBF3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85800"/>
            <a:ext cx="7764463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C75D88D6-F668-41A5-9159-2CA276B3BA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764463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C23AC9E7-F664-4D6A-922F-3D09ED15996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529388"/>
            <a:ext cx="587375" cy="2238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00F4E4-4B77-4575-83EE-3DDE666853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6A35134-A09F-40C8-B068-B872225416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53A2E16-1D2B-4CB9-9B77-863475151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9C991D4-4F89-4E92-B3D2-6AFCDD406C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9580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C091CE7-977C-491C-8D7A-A0F43E4E0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3" name="Rectangle 24">
            <a:extLst>
              <a:ext uri="{FF2B5EF4-FFF2-40B4-BE49-F238E27FC236}">
                <a16:creationId xmlns:a16="http://schemas.microsoft.com/office/drawing/2014/main" id="{8CA505DC-4A64-4CBF-A692-FA1F482B9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fld id="{04784B66-301F-4F84-8507-843F1D9A20CA}" type="slidenum">
              <a:rPr lang="en-US" altLang="en-US" sz="1200" b="1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altLang="en-US" sz="1200" b="1">
              <a:solidFill>
                <a:schemeClr val="bg1"/>
              </a:solidFill>
            </a:endParaRPr>
          </a:p>
        </p:txBody>
      </p:sp>
      <p:pic>
        <p:nvPicPr>
          <p:cNvPr id="2054" name="Picture 23" descr="IEEE_SA_Bar_Graphic_long_rgb">
            <a:extLst>
              <a:ext uri="{FF2B5EF4-FFF2-40B4-BE49-F238E27FC236}">
                <a16:creationId xmlns:a16="http://schemas.microsoft.com/office/drawing/2014/main" id="{04DDE310-6B6F-4DD7-8598-47E4F0B7E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IEEE_white">
            <a:extLst>
              <a:ext uri="{FF2B5EF4-FFF2-40B4-BE49-F238E27FC236}">
                <a16:creationId xmlns:a16="http://schemas.microsoft.com/office/drawing/2014/main" id="{B29C3832-1B4A-4E28-A7EC-5A7979323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198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EF56A30-9119-4FD3-9ED2-E7711CA2F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July Plenary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706E7-F24B-4FDC-8B1E-59BE34439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0"/>
            <a:ext cx="7764463" cy="46116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Comment Resolution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Recirculation</a:t>
            </a:r>
          </a:p>
        </p:txBody>
      </p:sp>
    </p:spTree>
    <p:extLst>
      <p:ext uri="{BB962C8B-B14F-4D97-AF65-F5344CB8AC3E}">
        <p14:creationId xmlns:p14="http://schemas.microsoft.com/office/powerpoint/2010/main" val="63202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5344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Verdana</vt:lpstr>
      <vt:lpstr>Office Theme</vt:lpstr>
      <vt:lpstr>IEEE-SA_PowerPoint_Template</vt:lpstr>
      <vt:lpstr>Agenda for July Plenary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Timhr950@yahoo.com</dc:creator>
  <cp:lastModifiedBy>Tim Harrington</cp:lastModifiedBy>
  <cp:revision>93</cp:revision>
  <cp:lastPrinted>2000-03-07T00:55:37Z</cp:lastPrinted>
  <dcterms:created xsi:type="dcterms:W3CDTF">2016-01-17T22:48:36Z</dcterms:created>
  <dcterms:modified xsi:type="dcterms:W3CDTF">2019-05-16T23:02:45Z</dcterms:modified>
</cp:coreProperties>
</file>