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0"/>
  </p:notesMasterIdLst>
  <p:sldIdLst>
    <p:sldId id="287" r:id="rId3"/>
    <p:sldId id="341" r:id="rId4"/>
    <p:sldId id="345" r:id="rId5"/>
    <p:sldId id="342" r:id="rId6"/>
    <p:sldId id="340" r:id="rId7"/>
    <p:sldId id="343" r:id="rId8"/>
    <p:sldId id="344" r:id="rId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12C05-1D35-4FE4-BA75-78F9623E53AE}" v="4" dt="2019-05-16T22:50:54.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0ECAB564-A64D-4F38-B313-4A9F2AF5A699}"/>
    <pc:docChg chg="modSld modMainMaster">
      <pc:chgData name="Tim Harrington" userId="c9ef61428b357156" providerId="LiveId" clId="{0ECAB564-A64D-4F38-B313-4A9F2AF5A699}" dt="2019-05-16T22:51:01.733" v="7" actId="20577"/>
      <pc:docMkLst>
        <pc:docMk/>
      </pc:docMkLst>
      <pc:sldChg chg="modSp">
        <pc:chgData name="Tim Harrington" userId="c9ef61428b357156" providerId="LiveId" clId="{0ECAB564-A64D-4F38-B313-4A9F2AF5A699}" dt="2019-05-16T22:51:01.733" v="7" actId="20577"/>
        <pc:sldMkLst>
          <pc:docMk/>
          <pc:sldMk cId="3404133832" sldId="345"/>
        </pc:sldMkLst>
        <pc:spChg chg="mod">
          <ac:chgData name="Tim Harrington" userId="c9ef61428b357156" providerId="LiveId" clId="{0ECAB564-A64D-4F38-B313-4A9F2AF5A699}" dt="2019-05-16T22:51:01.733" v="7" actId="20577"/>
          <ac:spMkLst>
            <pc:docMk/>
            <pc:sldMk cId="3404133832" sldId="345"/>
            <ac:spMk id="2" creationId="{739D3900-1F07-43AB-A739-8BF3E3585602}"/>
          </ac:spMkLst>
        </pc:spChg>
        <pc:spChg chg="mod">
          <ac:chgData name="Tim Harrington" userId="c9ef61428b357156" providerId="LiveId" clId="{0ECAB564-A64D-4F38-B313-4A9F2AF5A699}" dt="2019-05-16T22:50:47.567" v="5" actId="1076"/>
          <ac:spMkLst>
            <pc:docMk/>
            <pc:sldMk cId="3404133832" sldId="345"/>
            <ac:spMk id="3" creationId="{A4560DEA-65F3-4095-BDF8-B154952BB55E}"/>
          </ac:spMkLst>
        </pc:spChg>
      </pc:sldChg>
      <pc:sldMasterChg chg="modSp">
        <pc:chgData name="Tim Harrington" userId="c9ef61428b357156" providerId="LiveId" clId="{0ECAB564-A64D-4F38-B313-4A9F2AF5A699}" dt="2019-05-16T22:49:58.545" v="1" actId="20577"/>
        <pc:sldMasterMkLst>
          <pc:docMk/>
          <pc:sldMasterMk cId="0" sldId="2147483648"/>
        </pc:sldMasterMkLst>
        <pc:spChg chg="mod">
          <ac:chgData name="Tim Harrington" userId="c9ef61428b357156" providerId="LiveId" clId="{0ECAB564-A64D-4F38-B313-4A9F2AF5A699}" dt="2019-05-16T22:49:58.545" v="1"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15-19-0245-01-004z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May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May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Timhr950@Pro-IDconsulting.com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May 16,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D3900-1F07-43AB-A739-8BF3E3585602}"/>
              </a:ext>
            </a:extLst>
          </p:cNvPr>
          <p:cNvSpPr>
            <a:spLocks noGrp="1"/>
          </p:cNvSpPr>
          <p:nvPr>
            <p:ph type="title"/>
          </p:nvPr>
        </p:nvSpPr>
        <p:spPr/>
        <p:txBody>
          <a:bodyPr/>
          <a:lstStyle/>
          <a:p>
            <a:r>
              <a:rPr lang="en-US" dirty="0"/>
              <a:t>Letter </a:t>
            </a:r>
            <a:r>
              <a:rPr lang="en-US"/>
              <a:t>Ballot Results Draft </a:t>
            </a:r>
            <a:r>
              <a:rPr lang="en-US" dirty="0"/>
              <a:t>P802.15.4z D1</a:t>
            </a:r>
          </a:p>
        </p:txBody>
      </p:sp>
      <p:sp>
        <p:nvSpPr>
          <p:cNvPr id="3" name="Content Placeholder 2">
            <a:extLst>
              <a:ext uri="{FF2B5EF4-FFF2-40B4-BE49-F238E27FC236}">
                <a16:creationId xmlns:a16="http://schemas.microsoft.com/office/drawing/2014/main" id="{A4560DEA-65F3-4095-BDF8-B154952BB55E}"/>
              </a:ext>
            </a:extLst>
          </p:cNvPr>
          <p:cNvSpPr>
            <a:spLocks noGrp="1"/>
          </p:cNvSpPr>
          <p:nvPr>
            <p:ph idx="1"/>
          </p:nvPr>
        </p:nvSpPr>
        <p:spPr>
          <a:xfrm>
            <a:off x="611560" y="1700808"/>
            <a:ext cx="7764463" cy="4868863"/>
          </a:xfrm>
        </p:spPr>
        <p:txBody>
          <a:bodyPr/>
          <a:lstStyle/>
          <a:p>
            <a:r>
              <a:rPr lang="en-US" dirty="0"/>
              <a:t>VOTERS 92 </a:t>
            </a:r>
          </a:p>
          <a:p>
            <a:r>
              <a:rPr lang="en-US" dirty="0"/>
              <a:t>VOTED 66 </a:t>
            </a:r>
          </a:p>
          <a:p>
            <a:r>
              <a:rPr lang="en-US" dirty="0"/>
              <a:t>YES 45 </a:t>
            </a:r>
          </a:p>
          <a:p>
            <a:r>
              <a:rPr lang="en-US" dirty="0"/>
              <a:t>ABSTAIN 7 </a:t>
            </a:r>
          </a:p>
          <a:p>
            <a:r>
              <a:rPr lang="en-US" dirty="0"/>
              <a:t>NO 14 </a:t>
            </a:r>
          </a:p>
          <a:p>
            <a:r>
              <a:rPr lang="en-US" dirty="0"/>
              <a:t>% VOTERS 71.74% </a:t>
            </a:r>
          </a:p>
          <a:p>
            <a:r>
              <a:rPr lang="en-US" dirty="0"/>
              <a:t>% YES 76.27% </a:t>
            </a:r>
          </a:p>
          <a:p>
            <a:r>
              <a:rPr lang="en-US" dirty="0"/>
              <a:t>% ABSTAIN 10.61%  </a:t>
            </a:r>
          </a:p>
          <a:p>
            <a:endParaRPr lang="en-US" dirty="0"/>
          </a:p>
        </p:txBody>
      </p:sp>
    </p:spTree>
    <p:extLst>
      <p:ext uri="{BB962C8B-B14F-4D97-AF65-F5344CB8AC3E}">
        <p14:creationId xmlns:p14="http://schemas.microsoft.com/office/powerpoint/2010/main" val="340413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457200" indent="-457200">
              <a:buFont typeface="Arial" panose="020B0604020202020204" pitchFamily="34" charset="0"/>
              <a:buChar char="•"/>
            </a:pPr>
            <a:r>
              <a:rPr lang="en-US" dirty="0"/>
              <a:t>Completed comment resolution for coexistence assurance document (CAD)</a:t>
            </a:r>
          </a:p>
          <a:p>
            <a:pPr marL="457200" indent="-457200">
              <a:buFont typeface="Arial" panose="020B0604020202020204" pitchFamily="34" charset="0"/>
              <a:buChar char="•"/>
            </a:pPr>
            <a:r>
              <a:rPr lang="en-US" dirty="0"/>
              <a:t>Nearly complete:</a:t>
            </a:r>
          </a:p>
          <a:p>
            <a:pPr marL="857250" lvl="1" indent="-457200">
              <a:buFont typeface="Arial" panose="020B0604020202020204" pitchFamily="34" charset="0"/>
              <a:buChar char="•"/>
            </a:pPr>
            <a:r>
              <a:rPr lang="en-US" dirty="0"/>
              <a:t>Comment resolution for LRP PHY</a:t>
            </a:r>
          </a:p>
          <a:p>
            <a:pPr marL="857250" lvl="1" indent="-457200">
              <a:buFont typeface="Arial" panose="020B0604020202020204" pitchFamily="34" charset="0"/>
              <a:buChar char="•"/>
            </a:pPr>
            <a:r>
              <a:rPr lang="en-US" dirty="0"/>
              <a:t>Comment resolution for HRP PHY</a:t>
            </a:r>
          </a:p>
          <a:p>
            <a:pPr marL="857250" lvl="1" indent="-457200">
              <a:buFont typeface="Arial" panose="020B0604020202020204" pitchFamily="34" charset="0"/>
              <a:buChar char="•"/>
            </a:pPr>
            <a:r>
              <a:rPr lang="en-US" dirty="0"/>
              <a:t>Comment resolution for clause 11</a:t>
            </a:r>
          </a:p>
          <a:p>
            <a:pPr marL="457200" indent="-457200">
              <a:buFont typeface="Arial" panose="020B0604020202020204" pitchFamily="34" charset="0"/>
              <a:buChar char="•"/>
            </a:pPr>
            <a:r>
              <a:rPr lang="en-US" dirty="0"/>
              <a:t>Good progress on MAC</a:t>
            </a:r>
          </a:p>
          <a:p>
            <a:pPr marL="857250" lvl="1" indent="-457200">
              <a:buFont typeface="Arial" panose="020B0604020202020204" pitchFamily="34" charset="0"/>
              <a:buChar char="•"/>
            </a:pPr>
            <a:r>
              <a:rPr lang="en-US" dirty="0"/>
              <a:t>But much left to do</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351742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524315"/>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WG approve the formation of a Comment Resolution Group (CRG) for the WG balloting of the P802.15.4z_D02 with the following membership: </a:t>
            </a:r>
            <a:endParaRPr lang="en-US" sz="1800"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Seongah Jeong (Samsung), Aditya Padaki(Samsung), Billy Verso (Decawave), Frank Leong (NXP), Tim Harrington (Pro-ID), Ben Rolfe (Blink Creek), David Barras (3dB), Boris Danev (3dB), Brima Ibrahim(NXP), Peter Sauer (Microchip), </a:t>
            </a:r>
            <a:r>
              <a:rPr lang="en-US" sz="1800" i="1" dirty="0" err="1">
                <a:solidFill>
                  <a:srgbClr val="000000"/>
                </a:solidFill>
                <a:latin typeface="+mj-lt"/>
                <a:ea typeface="Calibri" panose="020F0502020204030204" pitchFamily="34" charset="0"/>
              </a:rPr>
              <a:t>Jaroslaw</a:t>
            </a:r>
            <a:r>
              <a:rPr lang="en-US" sz="1800" i="1" dirty="0">
                <a:solidFill>
                  <a:srgbClr val="000000"/>
                </a:solidFill>
                <a:latin typeface="+mj-lt"/>
                <a:ea typeface="Calibri" panose="020F0502020204030204" pitchFamily="34" charset="0"/>
              </a:rPr>
              <a:t> </a:t>
            </a:r>
            <a:r>
              <a:rPr lang="en-US" sz="1800" i="1" dirty="0" err="1">
                <a:solidFill>
                  <a:srgbClr val="000000"/>
                </a:solidFill>
                <a:latin typeface="+mj-lt"/>
                <a:ea typeface="Calibri" panose="020F0502020204030204" pitchFamily="34" charset="0"/>
              </a:rPr>
              <a:t>Niewczas</a:t>
            </a:r>
            <a:r>
              <a:rPr lang="en-US" sz="1800" i="1" dirty="0">
                <a:solidFill>
                  <a:srgbClr val="000000"/>
                </a:solidFill>
                <a:latin typeface="+mj-lt"/>
                <a:ea typeface="Calibri" panose="020F0502020204030204" pitchFamily="34" charset="0"/>
              </a:rPr>
              <a:t> (Decawave), Zheda Li (Samsung), Clint Chaplin (Samsung), Alejandro Marquez (Apple)</a:t>
            </a:r>
          </a:p>
          <a:p>
            <a:pPr marL="0" marR="0">
              <a:spcBef>
                <a:spcPts val="0"/>
              </a:spcBef>
              <a:spcAft>
                <a:spcPts val="0"/>
              </a:spcAft>
            </a:pPr>
            <a:endParaRPr lang="en-US" sz="1800"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endParaRPr lang="en-US" sz="1800" dirty="0">
              <a:solidFill>
                <a:srgbClr val="000000"/>
              </a:solidFill>
              <a:latin typeface="+mj-lt"/>
              <a:ea typeface="Calibri" panose="020F0502020204030204" pitchFamily="34" charset="0"/>
            </a:endParaRP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534575"/>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July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FF0000"/>
                </a:solidFill>
                <a:latin typeface="Times New Roman" charset="0"/>
                <a:ea typeface="ＭＳ Ｐゴシック" charset="0"/>
              </a:rPr>
              <a:t>March 2020 - Comment Resolution - Request to Forward to </a:t>
            </a:r>
            <a:r>
              <a:rPr lang="en-US" altLang="en-US" sz="1800" dirty="0" err="1">
                <a:solidFill>
                  <a:srgbClr val="FF0000"/>
                </a:solidFill>
                <a:latin typeface="Times New Roman" charset="0"/>
                <a:ea typeface="ＭＳ Ｐゴシック" charset="0"/>
              </a:rPr>
              <a:t>RevCom</a:t>
            </a:r>
            <a:endParaRPr lang="en-US" altLang="en-US" sz="1800" dirty="0">
              <a:solidFill>
                <a:srgbClr val="FF0000"/>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July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5335</TotalTime>
  <Words>424</Words>
  <Application>Microsoft Office PowerPoint</Application>
  <PresentationFormat>On-screen Show (4:3)</PresentationFormat>
  <Paragraphs>61</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Times New Roman</vt:lpstr>
      <vt:lpstr>Verdana</vt:lpstr>
      <vt:lpstr>Office Theme</vt:lpstr>
      <vt:lpstr>IEEE-SA_PowerPoint_Template</vt:lpstr>
      <vt:lpstr>PowerPoint Presentation</vt:lpstr>
      <vt:lpstr>IEEE 802.15.4z EiR Closing report</vt:lpstr>
      <vt:lpstr>Letter Ballot Results Draft P802.15.4z D1</vt:lpstr>
      <vt:lpstr>Accomplishments</vt:lpstr>
      <vt:lpstr>Motion</vt:lpstr>
      <vt:lpstr>Timeline</vt:lpstr>
      <vt:lpstr>Agenda for July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2019-05-16T22:51:03Z</dcterms:modified>
</cp:coreProperties>
</file>