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60" r:id="rId2"/>
  </p:sldMasterIdLst>
  <p:notesMasterIdLst>
    <p:notesMasterId r:id="rId10"/>
  </p:notesMasterIdLst>
  <p:sldIdLst>
    <p:sldId id="287" r:id="rId3"/>
    <p:sldId id="341" r:id="rId4"/>
    <p:sldId id="345" r:id="rId5"/>
    <p:sldId id="342" r:id="rId6"/>
    <p:sldId id="340" r:id="rId7"/>
    <p:sldId id="343" r:id="rId8"/>
    <p:sldId id="344" r:id="rId9"/>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F212C05-1D35-4FE4-BA75-78F9623E53AE}" v="4" dt="2019-05-16T22:50:54.71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60" autoAdjust="0"/>
    <p:restoredTop sz="94660"/>
  </p:normalViewPr>
  <p:slideViewPr>
    <p:cSldViewPr>
      <p:cViewPr varScale="1">
        <p:scale>
          <a:sx n="73" d="100"/>
          <a:sy n="73" d="100"/>
        </p:scale>
        <p:origin x="1075" y="7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5" Type="http://schemas.microsoft.com/office/2016/11/relationships/changesInfo" Target="changesInfos/changesInfo1.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im Harrington" userId="c9ef61428b357156" providerId="LiveId" clId="{0ECAB564-A64D-4F38-B313-4A9F2AF5A699}"/>
    <pc:docChg chg="modSld modMainMaster">
      <pc:chgData name="Tim Harrington" userId="c9ef61428b357156" providerId="LiveId" clId="{0ECAB564-A64D-4F38-B313-4A9F2AF5A699}" dt="2019-05-16T22:51:01.733" v="7" actId="20577"/>
      <pc:docMkLst>
        <pc:docMk/>
      </pc:docMkLst>
      <pc:sldChg chg="modSp">
        <pc:chgData name="Tim Harrington" userId="c9ef61428b357156" providerId="LiveId" clId="{0ECAB564-A64D-4F38-B313-4A9F2AF5A699}" dt="2019-05-16T22:51:01.733" v="7" actId="20577"/>
        <pc:sldMkLst>
          <pc:docMk/>
          <pc:sldMk cId="3404133832" sldId="345"/>
        </pc:sldMkLst>
        <pc:spChg chg="mod">
          <ac:chgData name="Tim Harrington" userId="c9ef61428b357156" providerId="LiveId" clId="{0ECAB564-A64D-4F38-B313-4A9F2AF5A699}" dt="2019-05-16T22:51:01.733" v="7" actId="20577"/>
          <ac:spMkLst>
            <pc:docMk/>
            <pc:sldMk cId="3404133832" sldId="345"/>
            <ac:spMk id="2" creationId="{739D3900-1F07-43AB-A739-8BF3E3585602}"/>
          </ac:spMkLst>
        </pc:spChg>
        <pc:spChg chg="mod">
          <ac:chgData name="Tim Harrington" userId="c9ef61428b357156" providerId="LiveId" clId="{0ECAB564-A64D-4F38-B313-4A9F2AF5A699}" dt="2019-05-16T22:50:47.567" v="5" actId="1076"/>
          <ac:spMkLst>
            <pc:docMk/>
            <pc:sldMk cId="3404133832" sldId="345"/>
            <ac:spMk id="3" creationId="{A4560DEA-65F3-4095-BDF8-B154952BB55E}"/>
          </ac:spMkLst>
        </pc:spChg>
      </pc:sldChg>
      <pc:sldMasterChg chg="modSp">
        <pc:chgData name="Tim Harrington" userId="c9ef61428b357156" providerId="LiveId" clId="{0ECAB564-A64D-4F38-B313-4A9F2AF5A699}" dt="2019-05-16T22:49:58.545" v="1" actId="20577"/>
        <pc:sldMasterMkLst>
          <pc:docMk/>
          <pc:sldMasterMk cId="0" sldId="2147483648"/>
        </pc:sldMasterMkLst>
        <pc:spChg chg="mod">
          <ac:chgData name="Tim Harrington" userId="c9ef61428b357156" providerId="LiveId" clId="{0ECAB564-A64D-4F38-B313-4A9F2AF5A699}" dt="2019-05-16T22:49:58.545" v="1" actId="20577"/>
          <ac:spMkLst>
            <pc:docMk/>
            <pc:sldMasterMk cId="0" sldId="2147483648"/>
            <ac:spMk id="1026" creationId="{3CBE3D52-5A01-43AD-8F2B-E9EBF72EB6E0}"/>
          </ac:spMkLst>
        </pc:sp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AutoShape 1">
            <a:extLst>
              <a:ext uri="{FF2B5EF4-FFF2-40B4-BE49-F238E27FC236}">
                <a16:creationId xmlns:a16="http://schemas.microsoft.com/office/drawing/2014/main" id="{DFB1EA5F-977E-47D3-8DE8-1B06543AE070}"/>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051" name="AutoShape 2">
            <a:extLst>
              <a:ext uri="{FF2B5EF4-FFF2-40B4-BE49-F238E27FC236}">
                <a16:creationId xmlns:a16="http://schemas.microsoft.com/office/drawing/2014/main" id="{3B2C9930-DFF4-481C-AC20-B1410F4B085A}"/>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052" name="AutoShape 3">
            <a:extLst>
              <a:ext uri="{FF2B5EF4-FFF2-40B4-BE49-F238E27FC236}">
                <a16:creationId xmlns:a16="http://schemas.microsoft.com/office/drawing/2014/main" id="{6CFA861B-DFC4-4C4D-86F9-23BDA7AA9952}"/>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053" name="AutoShape 4">
            <a:extLst>
              <a:ext uri="{FF2B5EF4-FFF2-40B4-BE49-F238E27FC236}">
                <a16:creationId xmlns:a16="http://schemas.microsoft.com/office/drawing/2014/main" id="{EA04145C-EA59-4815-88A0-FC80714F32F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054" name="AutoShape 5">
            <a:extLst>
              <a:ext uri="{FF2B5EF4-FFF2-40B4-BE49-F238E27FC236}">
                <a16:creationId xmlns:a16="http://schemas.microsoft.com/office/drawing/2014/main" id="{35AB5C75-790B-4962-9EFA-A89F419E8ABE}"/>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055" name="Text Box 6">
            <a:extLst>
              <a:ext uri="{FF2B5EF4-FFF2-40B4-BE49-F238E27FC236}">
                <a16:creationId xmlns:a16="http://schemas.microsoft.com/office/drawing/2014/main" id="{08885045-0D5A-4728-A3E2-4F10C7739ACD}"/>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52DDE72A-E8D0-413D-9873-0A11F3BE8F9C}"/>
              </a:ext>
            </a:extLst>
          </p:cNvPr>
          <p:cNvSpPr>
            <a:spLocks noGrp="1" noChangeArrowheads="1"/>
          </p:cNvSpPr>
          <p:nvPr>
            <p:ph type="dt"/>
          </p:nvPr>
        </p:nvSpPr>
        <p:spPr bwMode="auto">
          <a:xfrm>
            <a:off x="646113" y="85725"/>
            <a:ext cx="2700337" cy="211138"/>
          </a:xfrm>
          <a:prstGeom prst="rect">
            <a:avLst/>
          </a:prstGeom>
          <a:noFill/>
          <a:ln>
            <a:noFill/>
          </a:ln>
          <a:effectLst/>
          <a:extLst>
            <a:ext uri="{FAA26D3D-D897-4be2-8F04-BA451C77F1D7}"/>
          </a:ex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2057" name="Rectangle 8">
            <a:extLst>
              <a:ext uri="{FF2B5EF4-FFF2-40B4-BE49-F238E27FC236}">
                <a16:creationId xmlns:a16="http://schemas.microsoft.com/office/drawing/2014/main" id="{5D178EF4-7719-42E9-99C9-38A8EDDF30C8}"/>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E95F65AB-C198-455F-98ED-9020E383E637}"/>
              </a:ext>
            </a:extLst>
          </p:cNvPr>
          <p:cNvSpPr>
            <a:spLocks noGrp="1" noChangeArrowheads="1"/>
          </p:cNvSpPr>
          <p:nvPr>
            <p:ph type="body"/>
          </p:nvPr>
        </p:nvSpPr>
        <p:spPr bwMode="auto">
          <a:xfrm>
            <a:off x="914400" y="4387850"/>
            <a:ext cx="5021263" cy="4148138"/>
          </a:xfrm>
          <a:prstGeom prst="rect">
            <a:avLst/>
          </a:prstGeom>
          <a:noFill/>
          <a:ln>
            <a:noFill/>
          </a:ln>
          <a:effectLst/>
          <a:extLst>
            <a:ext uri="{FAA26D3D-D897-4be2-8F04-BA451C77F1D7}"/>
          </a:ex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2059" name="Text Box 10">
            <a:extLst>
              <a:ext uri="{FF2B5EF4-FFF2-40B4-BE49-F238E27FC236}">
                <a16:creationId xmlns:a16="http://schemas.microsoft.com/office/drawing/2014/main" id="{DB1E2113-D5A6-4F17-BC79-592CF2A7B3C4}"/>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1FBB0280-7FDB-42F8-80BE-5140BF9F70F3}"/>
              </a:ext>
            </a:extLst>
          </p:cNvPr>
          <p:cNvSpPr>
            <a:spLocks noGrp="1" noChangeArrowheads="1"/>
          </p:cNvSpPr>
          <p:nvPr>
            <p:ph type="sldNum"/>
          </p:nvPr>
        </p:nvSpPr>
        <p:spPr bwMode="auto">
          <a:xfrm>
            <a:off x="2901950" y="8942388"/>
            <a:ext cx="784225" cy="730250"/>
          </a:xfrm>
          <a:prstGeom prst="rect">
            <a:avLst/>
          </a:prstGeom>
          <a:noFill/>
          <a:ln>
            <a:noFill/>
          </a:ln>
          <a:effectLst/>
          <a:extLst>
            <a:ext uri="{FAA26D3D-D897-4be2-8F04-BA451C77F1D7}"/>
          </a:ex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849CD162-DA8B-4862-A421-63D374318C1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B6EB9AA9-9353-453B-90EF-FECF507A5A7B}"/>
              </a:ext>
            </a:extLst>
          </p:cNvPr>
          <p:cNvSpPr>
            <a:spLocks noChangeArrowheads="1"/>
          </p:cNvSpPr>
          <p:nvPr/>
        </p:nvSpPr>
        <p:spPr bwMode="auto">
          <a:xfrm>
            <a:off x="715963" y="8942388"/>
            <a:ext cx="2255837"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a:solidFill>
                  <a:srgbClr val="000000"/>
                </a:solidFill>
              </a:rPr>
              <a:t>Tentative agenda Full WG</a:t>
            </a:r>
          </a:p>
        </p:txBody>
      </p:sp>
      <p:sp>
        <p:nvSpPr>
          <p:cNvPr id="2062" name="Line 13">
            <a:extLst>
              <a:ext uri="{FF2B5EF4-FFF2-40B4-BE49-F238E27FC236}">
                <a16:creationId xmlns:a16="http://schemas.microsoft.com/office/drawing/2014/main" id="{ED4607DC-841C-4B3C-9F22-63593D4FF4B1}"/>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063" name="Line 14">
            <a:extLst>
              <a:ext uri="{FF2B5EF4-FFF2-40B4-BE49-F238E27FC236}">
                <a16:creationId xmlns:a16="http://schemas.microsoft.com/office/drawing/2014/main" id="{069F2BC8-5218-4604-97D0-AC9CD00D4D38}"/>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8" name="Rectangle 7">
            <a:extLst>
              <a:ext uri="{FF2B5EF4-FFF2-40B4-BE49-F238E27FC236}">
                <a16:creationId xmlns:a16="http://schemas.microsoft.com/office/drawing/2014/main" id="{364F059A-8FED-4513-B7FD-B6A32B59E3FE}"/>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anose="020B0604020202020204" pitchFamily="34" charset="-128"/>
                <a:cs typeface="Arial Unicode MS" panose="020B0604020202020204" pitchFamily="34" charset="-128"/>
              </a:rPr>
              <a:t>07/12/10</a:t>
            </a:r>
          </a:p>
        </p:txBody>
      </p:sp>
      <p:sp>
        <p:nvSpPr>
          <p:cNvPr id="4099" name="Rectangle 11">
            <a:extLst>
              <a:ext uri="{FF2B5EF4-FFF2-40B4-BE49-F238E27FC236}">
                <a16:creationId xmlns:a16="http://schemas.microsoft.com/office/drawing/2014/main" id="{462BC68E-D8D1-4102-9061-337592ABBF41}"/>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45B72931-6ED6-4239-BB1E-EF9792E12CBA}" type="slidenum">
              <a:rPr lang="en-US" altLang="en-US" sz="2400" smtClean="0"/>
              <a:pPr>
                <a:spcBef>
                  <a:spcPct val="0"/>
                </a:spcBef>
                <a:buClrTx/>
                <a:buFontTx/>
                <a:buNone/>
              </a:pPr>
              <a:t>1</a:t>
            </a:fld>
            <a:endParaRPr lang="en-US" altLang="en-US" sz="2400"/>
          </a:p>
        </p:txBody>
      </p:sp>
      <p:sp>
        <p:nvSpPr>
          <p:cNvPr id="4100" name="Text Box 1">
            <a:extLst>
              <a:ext uri="{FF2B5EF4-FFF2-40B4-BE49-F238E27FC236}">
                <a16:creationId xmlns:a16="http://schemas.microsoft.com/office/drawing/2014/main" id="{C0B809A3-D064-4D49-ADB9-513E4C70F292}"/>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4101" name="Text Box 2">
            <a:extLst>
              <a:ext uri="{FF2B5EF4-FFF2-40B4-BE49-F238E27FC236}">
                <a16:creationId xmlns:a16="http://schemas.microsoft.com/office/drawing/2014/main" id="{7AF120C0-79E1-413E-9659-5102B68E937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DDF7B2EF-908B-4855-B16E-3EDAA59C6F59}" type="slidenum">
              <a:rPr lang="en-US" altLang="en-US"/>
              <a:pPr algn="r" eaLnBrk="1" hangingPunct="1">
                <a:spcBef>
                  <a:spcPct val="0"/>
                </a:spcBef>
                <a:buClrTx/>
                <a:buFontTx/>
                <a:buNone/>
              </a:pPr>
              <a:t>1</a:t>
            </a:fld>
            <a:endParaRPr lang="en-US" altLang="en-US"/>
          </a:p>
        </p:txBody>
      </p:sp>
      <p:sp>
        <p:nvSpPr>
          <p:cNvPr id="4102" name="Text Box 3">
            <a:extLst>
              <a:ext uri="{FF2B5EF4-FFF2-40B4-BE49-F238E27FC236}">
                <a16:creationId xmlns:a16="http://schemas.microsoft.com/office/drawing/2014/main" id="{5D983CE8-B849-47EA-A01A-907C1846A57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4103" name="Text Box 4">
            <a:extLst>
              <a:ext uri="{FF2B5EF4-FFF2-40B4-BE49-F238E27FC236}">
                <a16:creationId xmlns:a16="http://schemas.microsoft.com/office/drawing/2014/main" id="{15A9D5FC-D135-4E20-8EEC-F7EB2722283E}"/>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DB4E058A-89F0-405B-B775-E5F8A5412464}"/>
              </a:ext>
            </a:extLst>
          </p:cNvPr>
          <p:cNvSpPr>
            <a:spLocks noGrp="1" noChangeArrowheads="1"/>
          </p:cNvSpPr>
          <p:nvPr>
            <p:ph type="sldNum" idx="10"/>
          </p:nvPr>
        </p:nvSpPr>
        <p:spPr>
          <a:ln/>
        </p:spPr>
        <p:txBody>
          <a:bodyPr/>
          <a:lstStyle>
            <a:lvl1pPr>
              <a:defRPr/>
            </a:lvl1pPr>
          </a:lstStyle>
          <a:p>
            <a:pPr>
              <a:defRPr/>
            </a:pPr>
            <a:r>
              <a:rPr lang="en-US" altLang="en-US"/>
              <a:t>Slide </a:t>
            </a:r>
            <a:fld id="{08E6CD31-D0FF-4780-BFD9-3855E0618389}" type="slidenum">
              <a:rPr lang="en-US" altLang="en-US" smtClean="0"/>
              <a:pPr>
                <a:defRPr/>
              </a:pPr>
              <a:t>‹#›</a:t>
            </a:fld>
            <a:endParaRPr lang="en-US" altLang="en-US"/>
          </a:p>
        </p:txBody>
      </p:sp>
    </p:spTree>
    <p:extLst>
      <p:ext uri="{BB962C8B-B14F-4D97-AF65-F5344CB8AC3E}">
        <p14:creationId xmlns:p14="http://schemas.microsoft.com/office/powerpoint/2010/main" val="27245994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25135926-89DB-495E-879E-2E3537263A6A}"/>
              </a:ext>
            </a:extLst>
          </p:cNvPr>
          <p:cNvSpPr>
            <a:spLocks noGrp="1" noChangeArrowheads="1"/>
          </p:cNvSpPr>
          <p:nvPr>
            <p:ph type="sldNum" idx="10"/>
          </p:nvPr>
        </p:nvSpPr>
        <p:spPr>
          <a:ln/>
        </p:spPr>
        <p:txBody>
          <a:bodyPr/>
          <a:lstStyle>
            <a:lvl1pPr>
              <a:defRPr/>
            </a:lvl1pPr>
          </a:lstStyle>
          <a:p>
            <a:pPr>
              <a:defRPr/>
            </a:pPr>
            <a:r>
              <a:rPr lang="en-US" altLang="en-US"/>
              <a:t>Slide </a:t>
            </a:r>
            <a:fld id="{55275A46-03A7-453E-A098-021E0C14A227}" type="slidenum">
              <a:rPr lang="en-US" altLang="en-US" smtClean="0"/>
              <a:pPr>
                <a:defRPr/>
              </a:pPr>
              <a:t>‹#›</a:t>
            </a:fld>
            <a:endParaRPr lang="en-US" altLang="en-US"/>
          </a:p>
        </p:txBody>
      </p:sp>
    </p:spTree>
    <p:extLst>
      <p:ext uri="{BB962C8B-B14F-4D97-AF65-F5344CB8AC3E}">
        <p14:creationId xmlns:p14="http://schemas.microsoft.com/office/powerpoint/2010/main" val="1841242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0722FD15-EADC-4FF0-9FA5-795EC23F30B4}"/>
              </a:ext>
            </a:extLst>
          </p:cNvPr>
          <p:cNvSpPr>
            <a:spLocks noGrp="1" noChangeArrowheads="1"/>
          </p:cNvSpPr>
          <p:nvPr>
            <p:ph type="sldNum" idx="10"/>
          </p:nvPr>
        </p:nvSpPr>
        <p:spPr>
          <a:ln/>
        </p:spPr>
        <p:txBody>
          <a:bodyPr/>
          <a:lstStyle>
            <a:lvl1pPr>
              <a:defRPr/>
            </a:lvl1pPr>
          </a:lstStyle>
          <a:p>
            <a:pPr>
              <a:defRPr/>
            </a:pPr>
            <a:r>
              <a:rPr lang="en-US" altLang="en-US"/>
              <a:t>Slide </a:t>
            </a:r>
            <a:fld id="{2840D467-C382-48E3-AFA3-321435875678}" type="slidenum">
              <a:rPr lang="en-US" altLang="en-US" smtClean="0"/>
              <a:pPr>
                <a:defRPr/>
              </a:pPr>
              <a:t>‹#›</a:t>
            </a:fld>
            <a:endParaRPr lang="en-US" altLang="en-US"/>
          </a:p>
        </p:txBody>
      </p:sp>
    </p:spTree>
    <p:extLst>
      <p:ext uri="{BB962C8B-B14F-4D97-AF65-F5344CB8AC3E}">
        <p14:creationId xmlns:p14="http://schemas.microsoft.com/office/powerpoint/2010/main" val="36903670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23" descr="IEEE_SA_Bar_Graphic_long_rgb">
            <a:extLst>
              <a:ext uri="{FF2B5EF4-FFF2-40B4-BE49-F238E27FC236}">
                <a16:creationId xmlns:a16="http://schemas.microsoft.com/office/drawing/2014/main" id="{2930EEC1-85D9-4BA8-9C09-95008FA44A6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01650"/>
            <a:ext cx="9144000" cy="436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4" descr="IEEE_white">
            <a:extLst>
              <a:ext uri="{FF2B5EF4-FFF2-40B4-BE49-F238E27FC236}">
                <a16:creationId xmlns:a16="http://schemas.microsoft.com/office/drawing/2014/main" id="{0A9C2672-02DC-465F-8B29-398D6BF9683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01000" y="577850"/>
            <a:ext cx="901700" cy="265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0644" name="Rectangle 4"/>
          <p:cNvSpPr>
            <a:spLocks noGrp="1" noChangeArrowheads="1"/>
          </p:cNvSpPr>
          <p:nvPr>
            <p:ph type="subTitle" idx="1"/>
          </p:nvPr>
        </p:nvSpPr>
        <p:spPr>
          <a:xfrm>
            <a:off x="533400" y="1676400"/>
            <a:ext cx="7391400" cy="533400"/>
          </a:xfrm>
        </p:spPr>
        <p:txBody>
          <a:bodyPr/>
          <a:lstStyle>
            <a:lvl1pPr>
              <a:defRPr sz="2400"/>
            </a:lvl1pPr>
          </a:lstStyle>
          <a:p>
            <a:r>
              <a:rPr lang="en-US"/>
              <a:t>Click to edit Master subtitle style</a:t>
            </a:r>
          </a:p>
        </p:txBody>
      </p:sp>
      <p:sp>
        <p:nvSpPr>
          <p:cNvPr id="240643" name="Rectangle 3"/>
          <p:cNvSpPr>
            <a:spLocks noGrp="1" noChangeArrowheads="1"/>
          </p:cNvSpPr>
          <p:nvPr>
            <p:ph type="ctrTitle"/>
          </p:nvPr>
        </p:nvSpPr>
        <p:spPr>
          <a:xfrm>
            <a:off x="533400" y="1219200"/>
            <a:ext cx="6477000" cy="533400"/>
          </a:xfrm>
        </p:spPr>
        <p:txBody>
          <a:bodyPr anchor="t"/>
          <a:lstStyle>
            <a:lvl1pPr>
              <a:defRPr/>
            </a:lvl1pPr>
          </a:lstStyle>
          <a:p>
            <a:r>
              <a:rPr lang="en-US"/>
              <a:t>Click to edit Master title style</a:t>
            </a:r>
          </a:p>
        </p:txBody>
      </p:sp>
      <p:sp>
        <p:nvSpPr>
          <p:cNvPr id="6" name="Rectangle 6">
            <a:extLst>
              <a:ext uri="{FF2B5EF4-FFF2-40B4-BE49-F238E27FC236}">
                <a16:creationId xmlns:a16="http://schemas.microsoft.com/office/drawing/2014/main" id="{ED1E0069-2042-4AEF-9AB3-AB161554D17D}"/>
              </a:ext>
            </a:extLst>
          </p:cNvPr>
          <p:cNvSpPr>
            <a:spLocks noGrp="1" noChangeArrowheads="1"/>
          </p:cNvSpPr>
          <p:nvPr>
            <p:ph type="ftr" sz="quarter" idx="10"/>
          </p:nvPr>
        </p:nvSpPr>
        <p:spPr>
          <a:xfrm>
            <a:off x="3124200" y="6248400"/>
            <a:ext cx="2895600" cy="476250"/>
          </a:xfrm>
          <a:prstGeom prst="rect">
            <a:avLst/>
          </a:prstGeom>
        </p:spPr>
        <p:txBody>
          <a:bodyPr/>
          <a:lstStyle>
            <a:lvl1pPr>
              <a:defRPr>
                <a:solidFill>
                  <a:schemeClr val="tx1"/>
                </a:solidFill>
                <a:latin typeface="Arial" charset="0"/>
                <a:ea typeface="ＭＳ Ｐゴシック" pitchFamily="112" charset="-128"/>
              </a:defRPr>
            </a:lvl1pPr>
          </a:lstStyle>
          <a:p>
            <a:pPr>
              <a:defRPr/>
            </a:pPr>
            <a:endParaRPr lang="en-US"/>
          </a:p>
        </p:txBody>
      </p:sp>
      <p:sp>
        <p:nvSpPr>
          <p:cNvPr id="7" name="Rectangle 7">
            <a:extLst>
              <a:ext uri="{FF2B5EF4-FFF2-40B4-BE49-F238E27FC236}">
                <a16:creationId xmlns:a16="http://schemas.microsoft.com/office/drawing/2014/main" id="{6F3120F3-0E5E-402E-9FDF-5B72C1E648DE}"/>
              </a:ext>
            </a:extLst>
          </p:cNvPr>
          <p:cNvSpPr>
            <a:spLocks noGrp="1" noChangeArrowheads="1"/>
          </p:cNvSpPr>
          <p:nvPr>
            <p:ph type="sldNum" sz="quarter" idx="11"/>
          </p:nvPr>
        </p:nvSpPr>
        <p:spPr>
          <a:xfrm>
            <a:off x="6553200" y="6248400"/>
            <a:ext cx="2133600" cy="476250"/>
          </a:xfrm>
        </p:spPr>
        <p:txBody>
          <a:bodyPr/>
          <a:lstStyle>
            <a:lvl1pPr>
              <a:defRPr sz="1000">
                <a:solidFill>
                  <a:schemeClr val="tx1"/>
                </a:solidFill>
              </a:defRPr>
            </a:lvl1pPr>
          </a:lstStyle>
          <a:p>
            <a:pPr>
              <a:defRPr/>
            </a:pPr>
            <a:fld id="{4D772734-3342-4F2B-8A60-BBC60B66D55E}" type="slidenum">
              <a:rPr lang="en-US" altLang="en-US"/>
              <a:pPr>
                <a:defRPr/>
              </a:pPr>
              <a:t>‹#›</a:t>
            </a:fld>
            <a:endParaRPr lang="en-US" altLang="en-US"/>
          </a:p>
        </p:txBody>
      </p:sp>
    </p:spTree>
    <p:extLst>
      <p:ext uri="{BB962C8B-B14F-4D97-AF65-F5344CB8AC3E}">
        <p14:creationId xmlns:p14="http://schemas.microsoft.com/office/powerpoint/2010/main" val="28459480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9"/>
          <p:cNvSpPr>
            <a:spLocks noGrp="1"/>
          </p:cNvSpPr>
          <p:nvPr>
            <p:ph type="title"/>
          </p:nvPr>
        </p:nvSpPr>
        <p:spPr/>
        <p:txBody>
          <a:bodyPr/>
          <a:lstStyle/>
          <a:p>
            <a:r>
              <a:rPr lang="en-US"/>
              <a:t>Click to edit Master title style</a:t>
            </a:r>
          </a:p>
        </p:txBody>
      </p:sp>
      <p:sp>
        <p:nvSpPr>
          <p:cNvPr id="4" name="Rectangle 6">
            <a:extLst>
              <a:ext uri="{FF2B5EF4-FFF2-40B4-BE49-F238E27FC236}">
                <a16:creationId xmlns:a16="http://schemas.microsoft.com/office/drawing/2014/main" id="{92B7955E-3206-461F-9052-9F9339713780}"/>
              </a:ext>
            </a:extLst>
          </p:cNvPr>
          <p:cNvSpPr>
            <a:spLocks noGrp="1" noChangeArrowheads="1"/>
          </p:cNvSpPr>
          <p:nvPr>
            <p:ph type="sldNum" sz="quarter" idx="10"/>
          </p:nvPr>
        </p:nvSpPr>
        <p:spPr>
          <a:xfrm>
            <a:off x="8705850" y="6629400"/>
            <a:ext cx="438150" cy="228600"/>
          </a:xfrm>
        </p:spPr>
        <p:txBody>
          <a:bodyPr/>
          <a:lstStyle>
            <a:lvl1pPr>
              <a:defRPr sz="1000"/>
            </a:lvl1pPr>
          </a:lstStyle>
          <a:p>
            <a:pPr>
              <a:defRPr/>
            </a:pPr>
            <a:fld id="{3E9ECBF8-339B-4AB0-8154-15FF339AEE6A}" type="slidenum">
              <a:rPr lang="en-US" altLang="en-US"/>
              <a:pPr>
                <a:defRPr/>
              </a:pPr>
              <a:t>‹#›</a:t>
            </a:fld>
            <a:endParaRPr lang="en-US" altLang="en-US"/>
          </a:p>
        </p:txBody>
      </p:sp>
    </p:spTree>
    <p:extLst>
      <p:ext uri="{BB962C8B-B14F-4D97-AF65-F5344CB8AC3E}">
        <p14:creationId xmlns:p14="http://schemas.microsoft.com/office/powerpoint/2010/main" val="13009219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6">
            <a:extLst>
              <a:ext uri="{FF2B5EF4-FFF2-40B4-BE49-F238E27FC236}">
                <a16:creationId xmlns:a16="http://schemas.microsoft.com/office/drawing/2014/main" id="{9D52582C-F3BA-456C-834F-FC6CBF3763AC}"/>
              </a:ext>
            </a:extLst>
          </p:cNvPr>
          <p:cNvSpPr>
            <a:spLocks noGrp="1" noChangeArrowheads="1"/>
          </p:cNvSpPr>
          <p:nvPr>
            <p:ph type="sldNum" sz="quarter" idx="10"/>
          </p:nvPr>
        </p:nvSpPr>
        <p:spPr>
          <a:xfrm>
            <a:off x="8705850" y="6629400"/>
            <a:ext cx="438150" cy="228600"/>
          </a:xfrm>
        </p:spPr>
        <p:txBody>
          <a:bodyPr/>
          <a:lstStyle>
            <a:lvl1pPr>
              <a:defRPr sz="1000"/>
            </a:lvl1pPr>
          </a:lstStyle>
          <a:p>
            <a:pPr>
              <a:defRPr/>
            </a:pPr>
            <a:fld id="{E6218E03-941B-427F-945B-FA6095182F2F}" type="slidenum">
              <a:rPr lang="en-US" altLang="en-US"/>
              <a:pPr>
                <a:defRPr/>
              </a:pPr>
              <a:t>‹#›</a:t>
            </a:fld>
            <a:endParaRPr lang="en-US" altLang="en-US"/>
          </a:p>
        </p:txBody>
      </p:sp>
    </p:spTree>
    <p:extLst>
      <p:ext uri="{BB962C8B-B14F-4D97-AF65-F5344CB8AC3E}">
        <p14:creationId xmlns:p14="http://schemas.microsoft.com/office/powerpoint/2010/main" val="2061102068"/>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524000"/>
            <a:ext cx="39624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24400" y="1524000"/>
            <a:ext cx="39624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0C5D2D19-C278-4EC8-A641-2DF9F2BB6E65}"/>
              </a:ext>
            </a:extLst>
          </p:cNvPr>
          <p:cNvSpPr>
            <a:spLocks noGrp="1" noChangeArrowheads="1"/>
          </p:cNvSpPr>
          <p:nvPr>
            <p:ph type="sldNum" sz="quarter" idx="10"/>
          </p:nvPr>
        </p:nvSpPr>
        <p:spPr>
          <a:xfrm>
            <a:off x="8705850" y="6629400"/>
            <a:ext cx="438150" cy="228600"/>
          </a:xfrm>
        </p:spPr>
        <p:txBody>
          <a:bodyPr/>
          <a:lstStyle>
            <a:lvl1pPr>
              <a:defRPr/>
            </a:lvl1pPr>
          </a:lstStyle>
          <a:p>
            <a:pPr>
              <a:defRPr/>
            </a:pPr>
            <a:fld id="{A4C2C798-C153-4BAB-94F2-AF241BC7FF41}" type="slidenum">
              <a:rPr lang="en-US" altLang="en-US"/>
              <a:pPr>
                <a:defRPr/>
              </a:pPr>
              <a:t>‹#›</a:t>
            </a:fld>
            <a:endParaRPr lang="en-US" altLang="en-US"/>
          </a:p>
        </p:txBody>
      </p:sp>
    </p:spTree>
    <p:extLst>
      <p:ext uri="{BB962C8B-B14F-4D97-AF65-F5344CB8AC3E}">
        <p14:creationId xmlns:p14="http://schemas.microsoft.com/office/powerpoint/2010/main" val="5666567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a:extLst>
              <a:ext uri="{FF2B5EF4-FFF2-40B4-BE49-F238E27FC236}">
                <a16:creationId xmlns:a16="http://schemas.microsoft.com/office/drawing/2014/main" id="{A6B9B186-B963-4587-BC7F-09767EE715E9}"/>
              </a:ext>
            </a:extLst>
          </p:cNvPr>
          <p:cNvSpPr>
            <a:spLocks noGrp="1" noChangeArrowheads="1"/>
          </p:cNvSpPr>
          <p:nvPr>
            <p:ph type="sldNum" sz="quarter" idx="10"/>
          </p:nvPr>
        </p:nvSpPr>
        <p:spPr>
          <a:xfrm>
            <a:off x="8705850" y="6629400"/>
            <a:ext cx="438150" cy="228600"/>
          </a:xfrm>
        </p:spPr>
        <p:txBody>
          <a:bodyPr/>
          <a:lstStyle>
            <a:lvl1pPr>
              <a:defRPr/>
            </a:lvl1pPr>
          </a:lstStyle>
          <a:p>
            <a:pPr>
              <a:defRPr/>
            </a:pPr>
            <a:fld id="{810FF3A6-7EF4-4200-8D3F-DE8EA7CCAD26}" type="slidenum">
              <a:rPr lang="en-US" altLang="en-US"/>
              <a:pPr>
                <a:defRPr/>
              </a:pPr>
              <a:t>‹#›</a:t>
            </a:fld>
            <a:endParaRPr lang="en-US" altLang="en-US"/>
          </a:p>
        </p:txBody>
      </p:sp>
    </p:spTree>
    <p:extLst>
      <p:ext uri="{BB962C8B-B14F-4D97-AF65-F5344CB8AC3E}">
        <p14:creationId xmlns:p14="http://schemas.microsoft.com/office/powerpoint/2010/main" val="230320045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6">
            <a:extLst>
              <a:ext uri="{FF2B5EF4-FFF2-40B4-BE49-F238E27FC236}">
                <a16:creationId xmlns:a16="http://schemas.microsoft.com/office/drawing/2014/main" id="{960B4740-0F04-4512-976B-77656CD23218}"/>
              </a:ext>
            </a:extLst>
          </p:cNvPr>
          <p:cNvSpPr>
            <a:spLocks noGrp="1" noChangeArrowheads="1"/>
          </p:cNvSpPr>
          <p:nvPr>
            <p:ph type="sldNum" sz="quarter" idx="10"/>
          </p:nvPr>
        </p:nvSpPr>
        <p:spPr>
          <a:xfrm>
            <a:off x="8705850" y="6629400"/>
            <a:ext cx="438150" cy="228600"/>
          </a:xfrm>
        </p:spPr>
        <p:txBody>
          <a:bodyPr/>
          <a:lstStyle>
            <a:lvl1pPr>
              <a:defRPr/>
            </a:lvl1pPr>
          </a:lstStyle>
          <a:p>
            <a:pPr>
              <a:defRPr/>
            </a:pPr>
            <a:fld id="{A977BB02-3F5D-4EE8-AC57-A78E7A2F8B65}" type="slidenum">
              <a:rPr lang="en-US" altLang="en-US"/>
              <a:pPr>
                <a:defRPr/>
              </a:pPr>
              <a:t>‹#›</a:t>
            </a:fld>
            <a:endParaRPr lang="en-US" altLang="en-US"/>
          </a:p>
        </p:txBody>
      </p:sp>
    </p:spTree>
    <p:extLst>
      <p:ext uri="{BB962C8B-B14F-4D97-AF65-F5344CB8AC3E}">
        <p14:creationId xmlns:p14="http://schemas.microsoft.com/office/powerpoint/2010/main" val="3330451975"/>
      </p:ext>
    </p:extLst>
  </p:cSld>
  <p:clrMapOvr>
    <a:masterClrMapping/>
  </p:clrMapOvr>
  <p:hf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a:extLst>
              <a:ext uri="{FF2B5EF4-FFF2-40B4-BE49-F238E27FC236}">
                <a16:creationId xmlns:a16="http://schemas.microsoft.com/office/drawing/2014/main" id="{FFA7AC86-7E3B-4F76-9672-93785C3B5476}"/>
              </a:ext>
            </a:extLst>
          </p:cNvPr>
          <p:cNvSpPr>
            <a:spLocks noGrp="1" noChangeArrowheads="1"/>
          </p:cNvSpPr>
          <p:nvPr>
            <p:ph type="sldNum" sz="quarter" idx="10"/>
          </p:nvPr>
        </p:nvSpPr>
        <p:spPr>
          <a:xfrm>
            <a:off x="8705850" y="6629400"/>
            <a:ext cx="438150" cy="228600"/>
          </a:xfrm>
        </p:spPr>
        <p:txBody>
          <a:bodyPr/>
          <a:lstStyle>
            <a:lvl1pPr>
              <a:defRPr/>
            </a:lvl1pPr>
          </a:lstStyle>
          <a:p>
            <a:pPr>
              <a:defRPr/>
            </a:pPr>
            <a:fld id="{5B4DCE3E-0FFF-4256-8BE9-577D2916956A}" type="slidenum">
              <a:rPr lang="en-US" altLang="en-US"/>
              <a:pPr>
                <a:defRPr/>
              </a:pPr>
              <a:t>‹#›</a:t>
            </a:fld>
            <a:endParaRPr lang="en-US" altLang="en-US"/>
          </a:p>
        </p:txBody>
      </p:sp>
    </p:spTree>
    <p:extLst>
      <p:ext uri="{BB962C8B-B14F-4D97-AF65-F5344CB8AC3E}">
        <p14:creationId xmlns:p14="http://schemas.microsoft.com/office/powerpoint/2010/main" val="129993480"/>
      </p:ext>
    </p:extLst>
  </p:cSld>
  <p:clrMapOvr>
    <a:masterClrMapping/>
  </p:clrMapOvr>
  <p:hf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a:extLst>
              <a:ext uri="{FF2B5EF4-FFF2-40B4-BE49-F238E27FC236}">
                <a16:creationId xmlns:a16="http://schemas.microsoft.com/office/drawing/2014/main" id="{62713C8B-7BC0-4A4C-AE57-8E0F860CB3B9}"/>
              </a:ext>
            </a:extLst>
          </p:cNvPr>
          <p:cNvSpPr>
            <a:spLocks noGrp="1" noChangeArrowheads="1"/>
          </p:cNvSpPr>
          <p:nvPr>
            <p:ph type="sldNum" sz="quarter" idx="10"/>
          </p:nvPr>
        </p:nvSpPr>
        <p:spPr>
          <a:xfrm>
            <a:off x="8705850" y="6629400"/>
            <a:ext cx="438150" cy="228600"/>
          </a:xfrm>
        </p:spPr>
        <p:txBody>
          <a:bodyPr/>
          <a:lstStyle>
            <a:lvl1pPr>
              <a:defRPr/>
            </a:lvl1pPr>
          </a:lstStyle>
          <a:p>
            <a:pPr>
              <a:defRPr/>
            </a:pPr>
            <a:fld id="{27C99C69-96D6-4C67-AFF1-7C3A596EA664}" type="slidenum">
              <a:rPr lang="en-US" altLang="en-US"/>
              <a:pPr>
                <a:defRPr/>
              </a:pPr>
              <a:t>‹#›</a:t>
            </a:fld>
            <a:endParaRPr lang="en-US" altLang="en-US"/>
          </a:p>
        </p:txBody>
      </p:sp>
    </p:spTree>
    <p:extLst>
      <p:ext uri="{BB962C8B-B14F-4D97-AF65-F5344CB8AC3E}">
        <p14:creationId xmlns:p14="http://schemas.microsoft.com/office/powerpoint/2010/main" val="1499814322"/>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426D4A75-4260-4EEC-9BDD-3938D8C4C0C3}"/>
              </a:ext>
            </a:extLst>
          </p:cNvPr>
          <p:cNvSpPr>
            <a:spLocks noGrp="1" noChangeArrowheads="1"/>
          </p:cNvSpPr>
          <p:nvPr>
            <p:ph type="sldNum" idx="10"/>
          </p:nvPr>
        </p:nvSpPr>
        <p:spPr>
          <a:ln/>
        </p:spPr>
        <p:txBody>
          <a:bodyPr/>
          <a:lstStyle>
            <a:lvl1pPr>
              <a:defRPr/>
            </a:lvl1pPr>
          </a:lstStyle>
          <a:p>
            <a:pPr>
              <a:defRPr/>
            </a:pPr>
            <a:r>
              <a:rPr lang="en-US" altLang="en-US"/>
              <a:t>Slide </a:t>
            </a:r>
            <a:fld id="{76A152AA-ED25-4E34-B8A2-9C099CE123AF}" type="slidenum">
              <a:rPr lang="en-US" altLang="en-US" smtClean="0"/>
              <a:pPr>
                <a:defRPr/>
              </a:pPr>
              <a:t>‹#›</a:t>
            </a:fld>
            <a:endParaRPr lang="en-US" altLang="en-US"/>
          </a:p>
        </p:txBody>
      </p:sp>
    </p:spTree>
    <p:extLst>
      <p:ext uri="{BB962C8B-B14F-4D97-AF65-F5344CB8AC3E}">
        <p14:creationId xmlns:p14="http://schemas.microsoft.com/office/powerpoint/2010/main" val="310378998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a:extLst>
              <a:ext uri="{FF2B5EF4-FFF2-40B4-BE49-F238E27FC236}">
                <a16:creationId xmlns:a16="http://schemas.microsoft.com/office/drawing/2014/main" id="{D52276B8-032F-4776-ACF7-9011681B44C1}"/>
              </a:ext>
            </a:extLst>
          </p:cNvPr>
          <p:cNvSpPr>
            <a:spLocks noGrp="1" noChangeArrowheads="1"/>
          </p:cNvSpPr>
          <p:nvPr>
            <p:ph type="sldNum" sz="quarter" idx="10"/>
          </p:nvPr>
        </p:nvSpPr>
        <p:spPr>
          <a:xfrm>
            <a:off x="8705850" y="6629400"/>
            <a:ext cx="438150" cy="228600"/>
          </a:xfrm>
        </p:spPr>
        <p:txBody>
          <a:bodyPr/>
          <a:lstStyle>
            <a:lvl1pPr>
              <a:defRPr/>
            </a:lvl1pPr>
          </a:lstStyle>
          <a:p>
            <a:pPr>
              <a:defRPr/>
            </a:pPr>
            <a:fld id="{E66B017F-57C5-41CE-B093-2230EAEB2BB3}" type="slidenum">
              <a:rPr lang="en-US" altLang="en-US"/>
              <a:pPr>
                <a:defRPr/>
              </a:pPr>
              <a:t>‹#›</a:t>
            </a:fld>
            <a:endParaRPr lang="en-US" altLang="en-US"/>
          </a:p>
        </p:txBody>
      </p:sp>
    </p:spTree>
    <p:extLst>
      <p:ext uri="{BB962C8B-B14F-4D97-AF65-F5344CB8AC3E}">
        <p14:creationId xmlns:p14="http://schemas.microsoft.com/office/powerpoint/2010/main" val="4260244546"/>
      </p:ext>
    </p:extLst>
  </p:cSld>
  <p:clrMapOvr>
    <a:masterClrMapping/>
  </p:clrMapOvr>
  <p:hf hdr="0" ftr="0" dt="0"/>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a:extLst>
              <a:ext uri="{FF2B5EF4-FFF2-40B4-BE49-F238E27FC236}">
                <a16:creationId xmlns:a16="http://schemas.microsoft.com/office/drawing/2014/main" id="{D05886B4-99F9-4C82-8B0E-634972C4448B}"/>
              </a:ext>
            </a:extLst>
          </p:cNvPr>
          <p:cNvSpPr>
            <a:spLocks noGrp="1" noChangeArrowheads="1"/>
          </p:cNvSpPr>
          <p:nvPr>
            <p:ph type="sldNum" sz="quarter" idx="10"/>
          </p:nvPr>
        </p:nvSpPr>
        <p:spPr>
          <a:xfrm>
            <a:off x="8705850" y="6629400"/>
            <a:ext cx="438150" cy="228600"/>
          </a:xfrm>
        </p:spPr>
        <p:txBody>
          <a:bodyPr/>
          <a:lstStyle>
            <a:lvl1pPr>
              <a:defRPr/>
            </a:lvl1pPr>
          </a:lstStyle>
          <a:p>
            <a:pPr>
              <a:defRPr/>
            </a:pPr>
            <a:fld id="{55063F19-3E30-46F7-BF53-00E559D7C70F}" type="slidenum">
              <a:rPr lang="en-US" altLang="en-US"/>
              <a:pPr>
                <a:defRPr/>
              </a:pPr>
              <a:t>‹#›</a:t>
            </a:fld>
            <a:endParaRPr lang="en-US" altLang="en-US"/>
          </a:p>
        </p:txBody>
      </p:sp>
    </p:spTree>
    <p:extLst>
      <p:ext uri="{BB962C8B-B14F-4D97-AF65-F5344CB8AC3E}">
        <p14:creationId xmlns:p14="http://schemas.microsoft.com/office/powerpoint/2010/main" val="2446477195"/>
      </p:ext>
    </p:extLst>
  </p:cSld>
  <p:clrMapOvr>
    <a:masterClrMapping/>
  </p:clrMapOvr>
  <p:hf hdr="0" ftr="0" dt="0"/>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304800"/>
            <a:ext cx="2019300" cy="5867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4800"/>
            <a:ext cx="59055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a:extLst>
              <a:ext uri="{FF2B5EF4-FFF2-40B4-BE49-F238E27FC236}">
                <a16:creationId xmlns:a16="http://schemas.microsoft.com/office/drawing/2014/main" id="{5035526A-B4FE-49CA-B79B-94DEDAE13009}"/>
              </a:ext>
            </a:extLst>
          </p:cNvPr>
          <p:cNvSpPr>
            <a:spLocks noGrp="1" noChangeArrowheads="1"/>
          </p:cNvSpPr>
          <p:nvPr>
            <p:ph type="sldNum" sz="quarter" idx="10"/>
          </p:nvPr>
        </p:nvSpPr>
        <p:spPr>
          <a:xfrm>
            <a:off x="8705850" y="6629400"/>
            <a:ext cx="438150" cy="228600"/>
          </a:xfrm>
        </p:spPr>
        <p:txBody>
          <a:bodyPr/>
          <a:lstStyle>
            <a:lvl1pPr>
              <a:defRPr/>
            </a:lvl1pPr>
          </a:lstStyle>
          <a:p>
            <a:pPr>
              <a:defRPr/>
            </a:pPr>
            <a:fld id="{8055A1BD-1E3E-4BB6-9E2E-52141C6D2327}" type="slidenum">
              <a:rPr lang="en-US" altLang="en-US"/>
              <a:pPr>
                <a:defRPr/>
              </a:pPr>
              <a:t>‹#›</a:t>
            </a:fld>
            <a:endParaRPr lang="en-US" altLang="en-US"/>
          </a:p>
        </p:txBody>
      </p:sp>
    </p:spTree>
    <p:extLst>
      <p:ext uri="{BB962C8B-B14F-4D97-AF65-F5344CB8AC3E}">
        <p14:creationId xmlns:p14="http://schemas.microsoft.com/office/powerpoint/2010/main" val="3514708415"/>
      </p:ext>
    </p:extLst>
  </p:cSld>
  <p:clrMapOvr>
    <a:masterClrMapping/>
  </p:clrMapOvr>
  <p:hf hdr="0" ftr="0" dt="0"/>
</p:sldLayout>
</file>

<file path=ppt/slideLayouts/slideLayout2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7772400" cy="1143000"/>
          </a:xfrm>
        </p:spPr>
        <p:txBody>
          <a:bodyPr/>
          <a:lstStyle/>
          <a:p>
            <a:r>
              <a:rPr lang="en-US"/>
              <a:t>Click to edit Master title style</a:t>
            </a:r>
          </a:p>
        </p:txBody>
      </p:sp>
      <p:sp>
        <p:nvSpPr>
          <p:cNvPr id="3" name="Text Placeholder 2"/>
          <p:cNvSpPr>
            <a:spLocks noGrp="1"/>
          </p:cNvSpPr>
          <p:nvPr>
            <p:ph type="body" sz="half" idx="1"/>
          </p:nvPr>
        </p:nvSpPr>
        <p:spPr>
          <a:xfrm>
            <a:off x="762000" y="16764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24400" y="16764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a:extLst>
              <a:ext uri="{FF2B5EF4-FFF2-40B4-BE49-F238E27FC236}">
                <a16:creationId xmlns:a16="http://schemas.microsoft.com/office/drawing/2014/main" id="{930DA25E-2D1A-44DF-97A3-CBF6F5DE294F}"/>
              </a:ext>
            </a:extLst>
          </p:cNvPr>
          <p:cNvSpPr>
            <a:spLocks noGrp="1" noChangeArrowheads="1"/>
          </p:cNvSpPr>
          <p:nvPr>
            <p:ph type="sldNum" sz="quarter" idx="10"/>
          </p:nvPr>
        </p:nvSpPr>
        <p:spPr>
          <a:ln/>
        </p:spPr>
        <p:txBody>
          <a:bodyPr/>
          <a:lstStyle>
            <a:lvl1pPr>
              <a:defRPr/>
            </a:lvl1pPr>
          </a:lstStyle>
          <a:p>
            <a:pPr>
              <a:defRPr/>
            </a:pPr>
            <a:fld id="{1EE75926-B84D-466F-93E8-58CC8CC0EAD8}" type="slidenum">
              <a:rPr lang="en-US" altLang="en-US"/>
              <a:pPr>
                <a:defRPr/>
              </a:pPr>
              <a:t>‹#›</a:t>
            </a:fld>
            <a:endParaRPr lang="en-US" altLang="en-US"/>
          </a:p>
        </p:txBody>
      </p:sp>
    </p:spTree>
    <p:extLst>
      <p:ext uri="{BB962C8B-B14F-4D97-AF65-F5344CB8AC3E}">
        <p14:creationId xmlns:p14="http://schemas.microsoft.com/office/powerpoint/2010/main" val="25345800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AADBD0F2-0FF9-4CD6-A9C5-397F89D0F097}"/>
              </a:ext>
            </a:extLst>
          </p:cNvPr>
          <p:cNvSpPr>
            <a:spLocks noGrp="1" noChangeArrowheads="1"/>
          </p:cNvSpPr>
          <p:nvPr>
            <p:ph type="sldNum" idx="10"/>
          </p:nvPr>
        </p:nvSpPr>
        <p:spPr>
          <a:ln/>
        </p:spPr>
        <p:txBody>
          <a:bodyPr/>
          <a:lstStyle>
            <a:lvl1pPr>
              <a:defRPr/>
            </a:lvl1pPr>
          </a:lstStyle>
          <a:p>
            <a:pPr>
              <a:defRPr/>
            </a:pPr>
            <a:r>
              <a:rPr lang="en-US" altLang="en-US"/>
              <a:t>Slide </a:t>
            </a:r>
            <a:fld id="{172DC843-A7A6-4386-A6FF-18AF7F98F786}" type="slidenum">
              <a:rPr lang="en-US" altLang="en-US" smtClean="0"/>
              <a:pPr>
                <a:defRPr/>
              </a:pPr>
              <a:t>‹#›</a:t>
            </a:fld>
            <a:endParaRPr lang="en-US" altLang="en-US"/>
          </a:p>
        </p:txBody>
      </p:sp>
    </p:spTree>
    <p:extLst>
      <p:ext uri="{BB962C8B-B14F-4D97-AF65-F5344CB8AC3E}">
        <p14:creationId xmlns:p14="http://schemas.microsoft.com/office/powerpoint/2010/main" val="3123990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9EEA472D-BB72-4C24-AEB3-B12406EE85F0}"/>
              </a:ext>
            </a:extLst>
          </p:cNvPr>
          <p:cNvSpPr>
            <a:spLocks noGrp="1" noChangeArrowheads="1"/>
          </p:cNvSpPr>
          <p:nvPr>
            <p:ph type="sldNum" idx="10"/>
          </p:nvPr>
        </p:nvSpPr>
        <p:spPr>
          <a:ln/>
        </p:spPr>
        <p:txBody>
          <a:bodyPr/>
          <a:lstStyle>
            <a:lvl1pPr>
              <a:defRPr/>
            </a:lvl1pPr>
          </a:lstStyle>
          <a:p>
            <a:pPr>
              <a:defRPr/>
            </a:pPr>
            <a:r>
              <a:rPr lang="en-US" altLang="en-US"/>
              <a:t>Slide </a:t>
            </a:r>
            <a:fld id="{0955F708-0FCD-40AC-8468-E7BF5E0830E7}" type="slidenum">
              <a:rPr lang="en-US" altLang="en-US" smtClean="0"/>
              <a:pPr>
                <a:defRPr/>
              </a:pPr>
              <a:t>‹#›</a:t>
            </a:fld>
            <a:endParaRPr lang="en-US" altLang="en-US"/>
          </a:p>
        </p:txBody>
      </p:sp>
    </p:spTree>
    <p:extLst>
      <p:ext uri="{BB962C8B-B14F-4D97-AF65-F5344CB8AC3E}">
        <p14:creationId xmlns:p14="http://schemas.microsoft.com/office/powerpoint/2010/main" val="27236425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5615E2AF-2971-4E69-928F-3D962C7AEC30}"/>
              </a:ext>
            </a:extLst>
          </p:cNvPr>
          <p:cNvSpPr>
            <a:spLocks noGrp="1" noChangeArrowheads="1"/>
          </p:cNvSpPr>
          <p:nvPr>
            <p:ph type="sldNum" idx="10"/>
          </p:nvPr>
        </p:nvSpPr>
        <p:spPr>
          <a:ln/>
        </p:spPr>
        <p:txBody>
          <a:bodyPr/>
          <a:lstStyle>
            <a:lvl1pPr>
              <a:defRPr/>
            </a:lvl1pPr>
          </a:lstStyle>
          <a:p>
            <a:pPr>
              <a:defRPr/>
            </a:pPr>
            <a:r>
              <a:rPr lang="en-US" altLang="en-US"/>
              <a:t>Slide </a:t>
            </a:r>
            <a:fld id="{99FA6090-445C-48B3-AB34-D1800A489BB8}" type="slidenum">
              <a:rPr lang="en-US" altLang="en-US" smtClean="0"/>
              <a:pPr>
                <a:defRPr/>
              </a:pPr>
              <a:t>‹#›</a:t>
            </a:fld>
            <a:endParaRPr lang="en-US" altLang="en-US"/>
          </a:p>
        </p:txBody>
      </p:sp>
    </p:spTree>
    <p:extLst>
      <p:ext uri="{BB962C8B-B14F-4D97-AF65-F5344CB8AC3E}">
        <p14:creationId xmlns:p14="http://schemas.microsoft.com/office/powerpoint/2010/main" val="727272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AFA03279-6DE6-41E4-AEFB-EA2CE3A72726}"/>
              </a:ext>
            </a:extLst>
          </p:cNvPr>
          <p:cNvSpPr>
            <a:spLocks noGrp="1" noChangeArrowheads="1"/>
          </p:cNvSpPr>
          <p:nvPr>
            <p:ph type="sldNum" idx="10"/>
          </p:nvPr>
        </p:nvSpPr>
        <p:spPr>
          <a:ln/>
        </p:spPr>
        <p:txBody>
          <a:bodyPr/>
          <a:lstStyle>
            <a:lvl1pPr>
              <a:defRPr/>
            </a:lvl1pPr>
          </a:lstStyle>
          <a:p>
            <a:pPr>
              <a:defRPr/>
            </a:pPr>
            <a:r>
              <a:rPr lang="en-US" altLang="en-US"/>
              <a:t>Slide </a:t>
            </a:r>
            <a:fld id="{5E9CCB35-D4DE-4DB5-BFAB-45523F785CE0}" type="slidenum">
              <a:rPr lang="en-US" altLang="en-US" smtClean="0"/>
              <a:pPr>
                <a:defRPr/>
              </a:pPr>
              <a:t>‹#›</a:t>
            </a:fld>
            <a:endParaRPr lang="en-US" altLang="en-US"/>
          </a:p>
        </p:txBody>
      </p:sp>
    </p:spTree>
    <p:extLst>
      <p:ext uri="{BB962C8B-B14F-4D97-AF65-F5344CB8AC3E}">
        <p14:creationId xmlns:p14="http://schemas.microsoft.com/office/powerpoint/2010/main" val="5505976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a:extLst>
              <a:ext uri="{FF2B5EF4-FFF2-40B4-BE49-F238E27FC236}">
                <a16:creationId xmlns:a16="http://schemas.microsoft.com/office/drawing/2014/main" id="{DA2678FA-EEF2-4D4B-B4BE-8E4EA46EE440}"/>
              </a:ext>
            </a:extLst>
          </p:cNvPr>
          <p:cNvSpPr>
            <a:spLocks noGrp="1" noChangeArrowheads="1"/>
          </p:cNvSpPr>
          <p:nvPr>
            <p:ph type="sldNum" idx="10"/>
          </p:nvPr>
        </p:nvSpPr>
        <p:spPr>
          <a:ln/>
        </p:spPr>
        <p:txBody>
          <a:bodyPr/>
          <a:lstStyle>
            <a:lvl1pPr>
              <a:defRPr/>
            </a:lvl1pPr>
          </a:lstStyle>
          <a:p>
            <a:pPr>
              <a:defRPr/>
            </a:pPr>
            <a:r>
              <a:rPr lang="en-US" altLang="en-US"/>
              <a:t>Slide </a:t>
            </a:r>
            <a:fld id="{31EC97E9-FF23-49CD-91C7-7A340ADC767A}" type="slidenum">
              <a:rPr lang="en-US" altLang="en-US" smtClean="0"/>
              <a:pPr>
                <a:defRPr/>
              </a:pPr>
              <a:t>‹#›</a:t>
            </a:fld>
            <a:endParaRPr lang="en-US" altLang="en-US"/>
          </a:p>
        </p:txBody>
      </p:sp>
    </p:spTree>
    <p:extLst>
      <p:ext uri="{BB962C8B-B14F-4D97-AF65-F5344CB8AC3E}">
        <p14:creationId xmlns:p14="http://schemas.microsoft.com/office/powerpoint/2010/main" val="6953609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7D35F14B-3A8B-4F0D-8B84-15C8DF068DFF}"/>
              </a:ext>
            </a:extLst>
          </p:cNvPr>
          <p:cNvSpPr>
            <a:spLocks noGrp="1" noChangeArrowheads="1"/>
          </p:cNvSpPr>
          <p:nvPr>
            <p:ph type="sldNum" idx="10"/>
          </p:nvPr>
        </p:nvSpPr>
        <p:spPr>
          <a:ln/>
        </p:spPr>
        <p:txBody>
          <a:bodyPr/>
          <a:lstStyle>
            <a:lvl1pPr>
              <a:defRPr/>
            </a:lvl1pPr>
          </a:lstStyle>
          <a:p>
            <a:pPr>
              <a:defRPr/>
            </a:pPr>
            <a:r>
              <a:rPr lang="en-US" altLang="en-US"/>
              <a:t>Slide </a:t>
            </a:r>
            <a:fld id="{4C7C2A23-A2AA-4D6D-98EC-ABDC3C5A8010}" type="slidenum">
              <a:rPr lang="en-US" altLang="en-US" smtClean="0"/>
              <a:pPr>
                <a:defRPr/>
              </a:pPr>
              <a:t>‹#›</a:t>
            </a:fld>
            <a:endParaRPr lang="en-US" altLang="en-US"/>
          </a:p>
        </p:txBody>
      </p:sp>
    </p:spTree>
    <p:extLst>
      <p:ext uri="{BB962C8B-B14F-4D97-AF65-F5344CB8AC3E}">
        <p14:creationId xmlns:p14="http://schemas.microsoft.com/office/powerpoint/2010/main" val="19780755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F2A4ABA7-AC86-49B8-A1CE-E9EA64C75878}"/>
              </a:ext>
            </a:extLst>
          </p:cNvPr>
          <p:cNvSpPr>
            <a:spLocks noGrp="1" noChangeArrowheads="1"/>
          </p:cNvSpPr>
          <p:nvPr>
            <p:ph type="sldNum" idx="10"/>
          </p:nvPr>
        </p:nvSpPr>
        <p:spPr>
          <a:ln/>
        </p:spPr>
        <p:txBody>
          <a:bodyPr/>
          <a:lstStyle>
            <a:lvl1pPr>
              <a:defRPr/>
            </a:lvl1pPr>
          </a:lstStyle>
          <a:p>
            <a:pPr>
              <a:defRPr/>
            </a:pPr>
            <a:r>
              <a:rPr lang="en-US" altLang="en-US"/>
              <a:t>Slide </a:t>
            </a:r>
            <a:fld id="{194E8570-C10F-4A60-B1B2-A00AB6131483}" type="slidenum">
              <a:rPr lang="en-US" altLang="en-US" smtClean="0"/>
              <a:pPr>
                <a:defRPr/>
              </a:pPr>
              <a:t>‹#›</a:t>
            </a:fld>
            <a:endParaRPr lang="en-US" altLang="en-US"/>
          </a:p>
        </p:txBody>
      </p:sp>
    </p:spTree>
    <p:extLst>
      <p:ext uri="{BB962C8B-B14F-4D97-AF65-F5344CB8AC3E}">
        <p14:creationId xmlns:p14="http://schemas.microsoft.com/office/powerpoint/2010/main" val="29921405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2.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3CBE3D52-5A01-43AD-8F2B-E9EBF72EB6E0}"/>
              </a:ext>
            </a:extLst>
          </p:cNvPr>
          <p:cNvSpPr>
            <a:spLocks noChangeArrowheads="1"/>
          </p:cNvSpPr>
          <p:nvPr/>
        </p:nvSpPr>
        <p:spPr bwMode="auto">
          <a:xfrm>
            <a:off x="4491831" y="352425"/>
            <a:ext cx="3962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15-19-0245-01-004z</a:t>
            </a:r>
          </a:p>
        </p:txBody>
      </p:sp>
      <p:sp>
        <p:nvSpPr>
          <p:cNvPr id="1028" name="Line 4">
            <a:extLst>
              <a:ext uri="{FF2B5EF4-FFF2-40B4-BE49-F238E27FC236}">
                <a16:creationId xmlns:a16="http://schemas.microsoft.com/office/drawing/2014/main" id="{3DD93051-1D6E-437D-83A2-6276A3D79DE2}"/>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07CC2B97-0371-4993-915E-8C16730C8DB4}"/>
              </a:ext>
            </a:extLst>
          </p:cNvPr>
          <p:cNvSpPr txBox="1">
            <a:spLocks noChangeArrowheads="1"/>
          </p:cNvSpPr>
          <p:nvPr/>
        </p:nvSpPr>
        <p:spPr bwMode="auto">
          <a:xfrm>
            <a:off x="685800" y="304800"/>
            <a:ext cx="1752600" cy="279400"/>
          </a:xfrm>
          <a:prstGeom prst="rect">
            <a:avLst/>
          </a:prstGeom>
          <a:noFill/>
          <a:ln>
            <a:noFill/>
          </a:ln>
          <a:effectLst/>
          <a:ex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May 2019</a:t>
            </a:r>
          </a:p>
        </p:txBody>
      </p:sp>
      <p:sp>
        <p:nvSpPr>
          <p:cNvPr id="1030" name="Text Box 6">
            <a:extLst>
              <a:ext uri="{FF2B5EF4-FFF2-40B4-BE49-F238E27FC236}">
                <a16:creationId xmlns:a16="http://schemas.microsoft.com/office/drawing/2014/main" id="{E606FC82-C5A3-4206-BC5F-B2F20C714157}"/>
              </a:ext>
            </a:extLst>
          </p:cNvPr>
          <p:cNvSpPr txBox="1">
            <a:spLocks noChangeArrowheads="1"/>
          </p:cNvSpPr>
          <p:nvPr/>
        </p:nvSpPr>
        <p:spPr bwMode="auto">
          <a:xfrm>
            <a:off x="5562600" y="6475413"/>
            <a:ext cx="2971800" cy="279400"/>
          </a:xfrm>
          <a:prstGeom prst="rect">
            <a:avLst/>
          </a:prstGeom>
          <a:noFill/>
          <a:ln>
            <a:noFill/>
          </a:ln>
          <a:effectLst/>
          <a:ex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eaLnBrk="1" hangingPunct="1">
              <a:spcBef>
                <a:spcPts val="750"/>
              </a:spcBef>
              <a:buSzPct val="100000"/>
              <a:defRPr/>
            </a:pPr>
            <a:r>
              <a:rPr lang="en-GB" dirty="0"/>
              <a:t>Tim Harrington (Pro-ID Consulting)</a:t>
            </a:r>
          </a:p>
        </p:txBody>
      </p:sp>
      <p:sp>
        <p:nvSpPr>
          <p:cNvPr id="1031" name="Rectangle 7">
            <a:extLst>
              <a:ext uri="{FF2B5EF4-FFF2-40B4-BE49-F238E27FC236}">
                <a16:creationId xmlns:a16="http://schemas.microsoft.com/office/drawing/2014/main" id="{F66631D7-4E8D-4B8F-816D-4B1A1DDBF33A}"/>
              </a:ext>
            </a:extLst>
          </p:cNvPr>
          <p:cNvSpPr>
            <a:spLocks noGrp="1" noChangeArrowheads="1"/>
          </p:cNvSpPr>
          <p:nvPr>
            <p:ph type="title"/>
          </p:nvPr>
        </p:nvSpPr>
        <p:spPr bwMode="auto">
          <a:xfrm>
            <a:off x="762000"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a:t>Click to edit the title text format</a:t>
            </a:r>
          </a:p>
        </p:txBody>
      </p:sp>
      <p:sp>
        <p:nvSpPr>
          <p:cNvPr id="1032" name="Rectangle 8">
            <a:extLst>
              <a:ext uri="{FF2B5EF4-FFF2-40B4-BE49-F238E27FC236}">
                <a16:creationId xmlns:a16="http://schemas.microsoft.com/office/drawing/2014/main" id="{C75D88D6-F668-41A5-9159-2CA276B3BA8F}"/>
              </a:ext>
            </a:extLst>
          </p:cNvPr>
          <p:cNvSpPr>
            <a:spLocks noGrp="1" noChangeArrowheads="1"/>
          </p:cNvSpPr>
          <p:nvPr>
            <p:ph type="body" idx="1"/>
          </p:nvPr>
        </p:nvSpPr>
        <p:spPr bwMode="auto">
          <a:xfrm>
            <a:off x="609600"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C23AC9E7-F664-4D6A-922F-3D09ED15996A}"/>
              </a:ext>
            </a:extLst>
          </p:cNvPr>
          <p:cNvSpPr>
            <a:spLocks noGrp="1" noChangeArrowheads="1"/>
          </p:cNvSpPr>
          <p:nvPr>
            <p:ph type="sldNum"/>
          </p:nvPr>
        </p:nvSpPr>
        <p:spPr bwMode="auto">
          <a:xfrm>
            <a:off x="4344988" y="6529388"/>
            <a:ext cx="587375" cy="223837"/>
          </a:xfrm>
          <a:prstGeom prst="rect">
            <a:avLst/>
          </a:prstGeom>
          <a:noFill/>
          <a:ln>
            <a:noFill/>
          </a:ln>
          <a:effectLst/>
          <a:extLst>
            <a:ext uri="{FAA26D3D-D897-4be2-8F04-BA451C77F1D7}"/>
          </a:extLst>
        </p:spPr>
        <p:txBody>
          <a:bodyPr vert="horz" wrap="square" lIns="0" tIns="0" rIns="0" bIns="0" numCol="1" anchor="t" anchorCtr="0" compatLnSpc="1">
            <a:prstTxWarp prst="textNoShape">
              <a:avLst/>
            </a:prstTxWarp>
          </a:bodyPr>
          <a:lstStyle>
            <a:lvl1pP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defRPr>
            </a:lvl1pPr>
          </a:lstStyle>
          <a:p>
            <a:pPr>
              <a:defRPr/>
            </a:pPr>
            <a:r>
              <a:rPr lang="en-US" altLang="en-US"/>
              <a:t>Slide </a:t>
            </a:r>
            <a:fld id="{7900F4E4-4B77-4575-83EE-3DDE66685351}" type="slidenum">
              <a:rPr lang="en-US" altLang="en-US" smtClean="0"/>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F6A35134-A09F-40C8-B068-B872225416B2}"/>
              </a:ext>
            </a:extLst>
          </p:cNvPr>
          <p:cNvSpPr>
            <a:spLocks noGrp="1" noChangeArrowheads="1"/>
          </p:cNvSpPr>
          <p:nvPr>
            <p:ph type="title"/>
          </p:nvPr>
        </p:nvSpPr>
        <p:spPr bwMode="auto">
          <a:xfrm>
            <a:off x="609600" y="304800"/>
            <a:ext cx="80772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2051" name="Rectangle 3">
            <a:extLst>
              <a:ext uri="{FF2B5EF4-FFF2-40B4-BE49-F238E27FC236}">
                <a16:creationId xmlns:a16="http://schemas.microsoft.com/office/drawing/2014/main" id="{453A2E16-1D2B-4CB9-9B77-863475151C91}"/>
              </a:ext>
            </a:extLst>
          </p:cNvPr>
          <p:cNvSpPr>
            <a:spLocks noGrp="1" noChangeArrowheads="1"/>
          </p:cNvSpPr>
          <p:nvPr>
            <p:ph type="body" idx="1"/>
          </p:nvPr>
        </p:nvSpPr>
        <p:spPr bwMode="auto">
          <a:xfrm>
            <a:off x="609600" y="1524000"/>
            <a:ext cx="80772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0" name="Rectangle 6">
            <a:extLst>
              <a:ext uri="{FF2B5EF4-FFF2-40B4-BE49-F238E27FC236}">
                <a16:creationId xmlns:a16="http://schemas.microsoft.com/office/drawing/2014/main" id="{69C991D4-4F89-4E92-B3D2-6AFCDD406C8F}"/>
              </a:ext>
            </a:extLst>
          </p:cNvPr>
          <p:cNvSpPr>
            <a:spLocks noGrp="1" noChangeArrowheads="1"/>
          </p:cNvSpPr>
          <p:nvPr>
            <p:ph type="sldNum" sz="quarter" idx="4"/>
          </p:nvPr>
        </p:nvSpPr>
        <p:spPr bwMode="auto">
          <a:xfrm>
            <a:off x="4495800" y="6629400"/>
            <a:ext cx="43815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800" b="1">
                <a:solidFill>
                  <a:srgbClr val="000000"/>
                </a:solidFill>
              </a:defRPr>
            </a:lvl1pPr>
          </a:lstStyle>
          <a:p>
            <a:pPr>
              <a:defRPr/>
            </a:pPr>
            <a:fld id="{AC091CE7-977C-491C-8D7A-A0F43E4E0E78}" type="slidenum">
              <a:rPr lang="en-US" altLang="en-US"/>
              <a:pPr>
                <a:defRPr/>
              </a:pPr>
              <a:t>‹#›</a:t>
            </a:fld>
            <a:endParaRPr lang="en-US" altLang="en-US"/>
          </a:p>
        </p:txBody>
      </p:sp>
      <p:sp>
        <p:nvSpPr>
          <p:cNvPr id="2053" name="Rectangle 24">
            <a:extLst>
              <a:ext uri="{FF2B5EF4-FFF2-40B4-BE49-F238E27FC236}">
                <a16:creationId xmlns:a16="http://schemas.microsoft.com/office/drawing/2014/main" id="{8CA505DC-4A64-4CBF-A692-FA1F482B98A3}"/>
              </a:ext>
            </a:extLst>
          </p:cNvPr>
          <p:cNvSpPr>
            <a:spLocks noChangeArrowheads="1"/>
          </p:cNvSpPr>
          <p:nvPr/>
        </p:nvSpPr>
        <p:spPr bwMode="auto">
          <a:xfrm>
            <a:off x="7696200" y="6477000"/>
            <a:ext cx="990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r">
              <a:defRPr/>
            </a:pPr>
            <a:fld id="{04784B66-301F-4F84-8507-843F1D9A20CA}" type="slidenum">
              <a:rPr lang="en-US" altLang="en-US" sz="1200" b="1" smtClean="0">
                <a:solidFill>
                  <a:schemeClr val="bg1"/>
                </a:solidFill>
              </a:rPr>
              <a:pPr algn="r">
                <a:defRPr/>
              </a:pPr>
              <a:t>‹#›</a:t>
            </a:fld>
            <a:endParaRPr lang="en-US" altLang="en-US" sz="1200" b="1">
              <a:solidFill>
                <a:schemeClr val="bg1"/>
              </a:solidFill>
            </a:endParaRPr>
          </a:p>
        </p:txBody>
      </p:sp>
      <p:pic>
        <p:nvPicPr>
          <p:cNvPr id="2054" name="Picture 23" descr="IEEE_SA_Bar_Graphic_long_rgb">
            <a:extLst>
              <a:ext uri="{FF2B5EF4-FFF2-40B4-BE49-F238E27FC236}">
                <a16:creationId xmlns:a16="http://schemas.microsoft.com/office/drawing/2014/main" id="{04DDE310-6B6F-4DD7-8598-47E4F0B7E9D1}"/>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6172200"/>
            <a:ext cx="9190038"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5" name="Picture 24" descr="IEEE_white">
            <a:extLst>
              <a:ext uri="{FF2B5EF4-FFF2-40B4-BE49-F238E27FC236}">
                <a16:creationId xmlns:a16="http://schemas.microsoft.com/office/drawing/2014/main" id="{B29C3832-1B4A-4E28-A7EC-5A797932319E}"/>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8001000" y="6248400"/>
            <a:ext cx="901700" cy="265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9198843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l" rtl="0" eaLnBrk="0" fontAlgn="base" hangingPunct="0">
        <a:spcBef>
          <a:spcPct val="0"/>
        </a:spcBef>
        <a:spcAft>
          <a:spcPct val="0"/>
        </a:spcAft>
        <a:defRPr sz="2800" b="1">
          <a:solidFill>
            <a:schemeClr val="tx2"/>
          </a:solidFill>
          <a:latin typeface="+mj-lt"/>
          <a:ea typeface="+mj-ea"/>
          <a:cs typeface="ＭＳ Ｐゴシック" pitchFamily="-112" charset="-128"/>
        </a:defRPr>
      </a:lvl1pPr>
      <a:lvl2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2pPr>
      <a:lvl3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3pPr>
      <a:lvl4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4pPr>
      <a:lvl5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5pPr>
      <a:lvl6pPr marL="4572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6pPr>
      <a:lvl7pPr marL="9144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7pPr>
      <a:lvl8pPr marL="13716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8pPr>
      <a:lvl9pPr marL="18288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9pPr>
    </p:titleStyle>
    <p:bodyStyle>
      <a:lvl1pPr marL="342900" indent="-342900" algn="l" rtl="0" eaLnBrk="0" fontAlgn="base" hangingPunct="0">
        <a:spcBef>
          <a:spcPct val="50000"/>
        </a:spcBef>
        <a:spcAft>
          <a:spcPct val="0"/>
        </a:spcAft>
        <a:defRPr>
          <a:solidFill>
            <a:schemeClr val="tx1"/>
          </a:solidFill>
          <a:latin typeface="+mn-lt"/>
          <a:ea typeface="+mn-ea"/>
          <a:cs typeface="ＭＳ Ｐゴシック" pitchFamily="-112" charset="-128"/>
        </a:defRPr>
      </a:lvl1pPr>
      <a:lvl2pPr marL="742950" indent="-285750" algn="l" rtl="0" eaLnBrk="0" fontAlgn="base" hangingPunct="0">
        <a:spcBef>
          <a:spcPct val="20000"/>
        </a:spcBef>
        <a:spcAft>
          <a:spcPct val="0"/>
        </a:spcAft>
        <a:buChar char="–"/>
        <a:defRPr>
          <a:solidFill>
            <a:schemeClr val="tx1"/>
          </a:solidFill>
          <a:latin typeface="+mn-lt"/>
          <a:ea typeface="+mn-ea"/>
          <a:cs typeface="ＭＳ Ｐゴシック" pitchFamily="-112" charset="-128"/>
        </a:defRPr>
      </a:lvl2pPr>
      <a:lvl3pPr marL="1143000" indent="-228600" algn="l" rtl="0" eaLnBrk="0" fontAlgn="base" hangingPunct="0">
        <a:spcBef>
          <a:spcPct val="20000"/>
        </a:spcBef>
        <a:spcAft>
          <a:spcPct val="0"/>
        </a:spcAft>
        <a:buChar char="•"/>
        <a:defRPr sz="1600">
          <a:solidFill>
            <a:schemeClr val="tx1"/>
          </a:solidFill>
          <a:latin typeface="+mn-lt"/>
          <a:ea typeface="+mn-ea"/>
          <a:cs typeface="ＭＳ Ｐゴシック" pitchFamily="-112" charset="-128"/>
        </a:defRPr>
      </a:lvl3pPr>
      <a:lvl4pPr marL="1600200" indent="-228600" algn="l" rtl="0" eaLnBrk="0" fontAlgn="base" hangingPunct="0">
        <a:spcBef>
          <a:spcPct val="20000"/>
        </a:spcBef>
        <a:spcAft>
          <a:spcPct val="0"/>
        </a:spcAft>
        <a:defRPr sz="1200">
          <a:solidFill>
            <a:schemeClr val="tx1"/>
          </a:solidFill>
          <a:latin typeface="+mn-lt"/>
          <a:ea typeface="+mn-ea"/>
          <a:cs typeface="ＭＳ Ｐゴシック" pitchFamily="-112" charset="-128"/>
        </a:defRPr>
      </a:lvl4pPr>
      <a:lvl5pPr marL="2057400" indent="-228600" algn="l" rtl="0" eaLnBrk="0" fontAlgn="base" hangingPunct="0">
        <a:spcBef>
          <a:spcPct val="20000"/>
        </a:spcBef>
        <a:spcAft>
          <a:spcPct val="0"/>
        </a:spcAft>
        <a:defRPr sz="1200">
          <a:solidFill>
            <a:schemeClr val="tx1"/>
          </a:solidFill>
          <a:latin typeface="+mn-lt"/>
          <a:ea typeface="+mn-ea"/>
          <a:cs typeface="ＭＳ Ｐゴシック" pitchFamily="-112" charset="-128"/>
        </a:defRPr>
      </a:lvl5pPr>
      <a:lvl6pPr marL="2514600" indent="-228600" algn="l" rtl="0" eaLnBrk="1" fontAlgn="base" hangingPunct="1">
        <a:spcBef>
          <a:spcPct val="20000"/>
        </a:spcBef>
        <a:spcAft>
          <a:spcPct val="0"/>
        </a:spcAft>
        <a:defRPr sz="1200">
          <a:solidFill>
            <a:schemeClr val="tx1"/>
          </a:solidFill>
          <a:latin typeface="+mn-lt"/>
          <a:ea typeface="+mn-ea"/>
        </a:defRPr>
      </a:lvl6pPr>
      <a:lvl7pPr marL="2971800" indent="-228600" algn="l" rtl="0" eaLnBrk="1" fontAlgn="base" hangingPunct="1">
        <a:spcBef>
          <a:spcPct val="20000"/>
        </a:spcBef>
        <a:spcAft>
          <a:spcPct val="0"/>
        </a:spcAft>
        <a:defRPr sz="1200">
          <a:solidFill>
            <a:schemeClr val="tx1"/>
          </a:solidFill>
          <a:latin typeface="+mn-lt"/>
          <a:ea typeface="+mn-ea"/>
        </a:defRPr>
      </a:lvl7pPr>
      <a:lvl8pPr marL="3429000" indent="-228600" algn="l" rtl="0" eaLnBrk="1" fontAlgn="base" hangingPunct="1">
        <a:spcBef>
          <a:spcPct val="20000"/>
        </a:spcBef>
        <a:spcAft>
          <a:spcPct val="0"/>
        </a:spcAft>
        <a:defRPr sz="1200">
          <a:solidFill>
            <a:schemeClr val="tx1"/>
          </a:solidFill>
          <a:latin typeface="+mn-lt"/>
          <a:ea typeface="+mn-ea"/>
        </a:defRPr>
      </a:lvl8pPr>
      <a:lvl9pPr marL="3886200" indent="-228600" algn="l" rtl="0" eaLnBrk="1" fontAlgn="base" hangingPunct="1">
        <a:spcBef>
          <a:spcPct val="20000"/>
        </a:spcBef>
        <a:spcAft>
          <a:spcPct val="0"/>
        </a:spcAft>
        <a:defRPr sz="12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1">
            <a:extLst>
              <a:ext uri="{FF2B5EF4-FFF2-40B4-BE49-F238E27FC236}">
                <a16:creationId xmlns:a16="http://schemas.microsoft.com/office/drawing/2014/main" id="{85A37974-FBB7-4CE1-8DEE-F55BA39F3422}"/>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268F0FDA-32B7-4EC2-9D71-AEC67281A272}" type="slidenum">
              <a:rPr lang="en-US" altLang="en-US" sz="1200">
                <a:latin typeface="Times New Roman" panose="02020603050405020304" pitchFamily="18" charset="0"/>
              </a:rPr>
              <a:pPr algn="ctr" eaLnBrk="1" hangingPunct="1">
                <a:spcBef>
                  <a:spcPct val="0"/>
                </a:spcBef>
                <a:buClrTx/>
                <a:buFontTx/>
                <a:buNone/>
              </a:pPr>
              <a:t>1</a:t>
            </a:fld>
            <a:endParaRPr lang="en-US" altLang="en-US" sz="1200">
              <a:latin typeface="Times New Roman" panose="02020603050405020304" pitchFamily="18" charset="0"/>
            </a:endParaRPr>
          </a:p>
        </p:txBody>
      </p:sp>
      <p:sp>
        <p:nvSpPr>
          <p:cNvPr id="3075" name="Text Box 2">
            <a:extLst>
              <a:ext uri="{FF2B5EF4-FFF2-40B4-BE49-F238E27FC236}">
                <a16:creationId xmlns:a16="http://schemas.microsoft.com/office/drawing/2014/main" id="{1FEBCA8F-9D61-4B62-819B-A7162B5ED3B2}"/>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dirty="0">
                <a:latin typeface="Times New Roman" panose="02020603050405020304" pitchFamily="18" charset="0"/>
              </a:rPr>
              <a:t>Slide </a:t>
            </a:r>
            <a:fld id="{BE3D6BAD-15BB-4A43-8410-561D88D77B32}" type="slidenum">
              <a:rPr lang="en-US" altLang="en-US" sz="1200">
                <a:latin typeface="Times New Roman" panose="02020603050405020304" pitchFamily="18" charset="0"/>
              </a:rPr>
              <a:pPr algn="ctr" eaLnBrk="1" hangingPunct="1">
                <a:spcBef>
                  <a:spcPct val="0"/>
                </a:spcBef>
                <a:buClrTx/>
                <a:buFontTx/>
                <a:buNone/>
              </a:pPr>
              <a:t>1</a:t>
            </a:fld>
            <a:endParaRPr lang="en-US" altLang="en-US" sz="1200" dirty="0">
              <a:latin typeface="Times New Roman" panose="02020603050405020304" pitchFamily="18" charset="0"/>
            </a:endParaRPr>
          </a:p>
        </p:txBody>
      </p:sp>
      <p:sp>
        <p:nvSpPr>
          <p:cNvPr id="2" name="Rectangle 3">
            <a:extLst>
              <a:ext uri="{FF2B5EF4-FFF2-40B4-BE49-F238E27FC236}">
                <a16:creationId xmlns:a16="http://schemas.microsoft.com/office/drawing/2014/main" id="{500CA393-BE7D-4F6C-99E2-7A9245C88DC2}"/>
              </a:ext>
            </a:extLst>
          </p:cNvPr>
          <p:cNvSpPr>
            <a:spLocks noChangeArrowheads="1"/>
          </p:cNvSpPr>
          <p:nvPr/>
        </p:nvSpPr>
        <p:spPr bwMode="auto">
          <a:xfrm>
            <a:off x="533400" y="762000"/>
            <a:ext cx="8001000" cy="5172075"/>
          </a:xfrm>
          <a:prstGeom prst="rect">
            <a:avLst/>
          </a:prstGeom>
          <a:noFill/>
          <a:ln>
            <a:noFill/>
          </a:ln>
          <a:effectLst/>
          <a:ex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Specialty Networks (WSN)</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800" b="1" dirty="0">
                <a:latin typeface="Times New Roman" panose="02020603050405020304" pitchFamily="18" charset="0"/>
              </a:rPr>
              <a:t>Submission Title:</a:t>
            </a:r>
            <a:r>
              <a:rPr lang="en-US" altLang="en-US" sz="1800" dirty="0">
                <a:latin typeface="Times New Roman" panose="02020603050405020304" pitchFamily="18" charset="0"/>
              </a:rPr>
              <a:t>  TG4z EIR Closing Report for May 2019</a:t>
            </a:r>
          </a:p>
          <a:p>
            <a:pPr eaLnBrk="1" hangingPunct="1">
              <a:spcBef>
                <a:spcPct val="0"/>
              </a:spcBef>
              <a:buClrTx/>
              <a:buFontTx/>
              <a:buNone/>
              <a:defRPr/>
            </a:pPr>
            <a:r>
              <a:rPr lang="en-US" altLang="en-US" sz="1800" b="1" dirty="0">
                <a:latin typeface="Times New Roman" panose="02020603050405020304" pitchFamily="18" charset="0"/>
              </a:rPr>
              <a:t>Date Submitted: </a:t>
            </a:r>
            <a:r>
              <a:rPr lang="en-US" altLang="en-US" sz="1800" dirty="0">
                <a:latin typeface="Times New Roman" panose="02020603050405020304" pitchFamily="18" charset="0"/>
              </a:rPr>
              <a:t>May 2019</a:t>
            </a:r>
          </a:p>
          <a:p>
            <a:pPr eaLnBrk="1" hangingPunct="1">
              <a:spcBef>
                <a:spcPct val="0"/>
              </a:spcBef>
              <a:buClrTx/>
              <a:buFontTx/>
              <a:buNone/>
              <a:defRPr/>
            </a:pPr>
            <a:r>
              <a:rPr lang="en-US" altLang="en-US" sz="1800" b="1" dirty="0">
                <a:latin typeface="Times New Roman" panose="02020603050405020304" pitchFamily="18" charset="0"/>
              </a:rPr>
              <a:t>Source:</a:t>
            </a:r>
            <a:r>
              <a:rPr lang="en-US" altLang="en-US" sz="1800" dirty="0">
                <a:latin typeface="Times New Roman" panose="02020603050405020304" pitchFamily="18" charset="0"/>
              </a:rPr>
              <a:t> 	Tim Harrington, Pro-ID Consulting</a:t>
            </a:r>
          </a:p>
          <a:p>
            <a:pPr eaLnBrk="1" hangingPunct="1">
              <a:spcBef>
                <a:spcPct val="0"/>
              </a:spcBef>
              <a:buClrTx/>
              <a:buFontTx/>
              <a:buNone/>
              <a:defRPr/>
            </a:pPr>
            <a:r>
              <a:rPr lang="en-US" altLang="en-US" sz="1800" b="1" dirty="0">
                <a:latin typeface="Times New Roman" panose="02020603050405020304" pitchFamily="18" charset="0"/>
              </a:rPr>
              <a:t>Contact:  </a:t>
            </a:r>
            <a:r>
              <a:rPr lang="en-US" altLang="en-US" sz="1800" dirty="0">
                <a:latin typeface="Times New Roman" panose="02020603050405020304" pitchFamily="18" charset="0"/>
              </a:rPr>
              <a:t>Timhr950@Pro-IDconsulting.com</a:t>
            </a:r>
          </a:p>
          <a:p>
            <a:pPr eaLnBrk="1" hangingPunct="1">
              <a:spcBef>
                <a:spcPct val="0"/>
              </a:spcBef>
              <a:buClrTx/>
              <a:buFontTx/>
              <a:buNone/>
              <a:defRPr/>
            </a:pPr>
            <a:r>
              <a:rPr lang="en-US" altLang="en-US" sz="1800" b="1" dirty="0">
                <a:latin typeface="Times New Roman" panose="02020603050405020304" pitchFamily="18" charset="0"/>
              </a:rPr>
              <a:t>Voice:</a:t>
            </a:r>
            <a:r>
              <a:rPr lang="en-US" altLang="en-US" sz="1800" dirty="0">
                <a:latin typeface="Times New Roman" panose="02020603050405020304" pitchFamily="18" charset="0"/>
              </a:rPr>
              <a:t> 	+1 408 309 2503, E-Mail: Timhr950@Pro-IDconsulting.com	</a:t>
            </a:r>
          </a:p>
          <a:p>
            <a:pPr eaLnBrk="1" hangingPunct="1">
              <a:spcBef>
                <a:spcPct val="0"/>
              </a:spcBef>
              <a:buClrTx/>
              <a:buFontTx/>
              <a:buNone/>
              <a:defRPr/>
            </a:pPr>
            <a:r>
              <a:rPr lang="en-US" altLang="en-US" sz="1800" b="1" dirty="0">
                <a:latin typeface="Times New Roman" panose="02020603050405020304" pitchFamily="18" charset="0"/>
              </a:rPr>
              <a:t>Re:</a:t>
            </a:r>
            <a:r>
              <a:rPr lang="en-US" altLang="en-US" sz="1800" dirty="0">
                <a:latin typeface="Times New Roman" panose="02020603050405020304" pitchFamily="18" charset="0"/>
              </a:rPr>
              <a:t> 	Enhanced Impulse Radio Technical Group</a:t>
            </a:r>
          </a:p>
          <a:p>
            <a:pPr eaLnBrk="1" hangingPunct="1">
              <a:spcBef>
                <a:spcPct val="0"/>
              </a:spcBef>
              <a:buClrTx/>
              <a:buFontTx/>
              <a:buNone/>
              <a:defRPr/>
            </a:pPr>
            <a:r>
              <a:rPr lang="en-US" altLang="en-US" sz="1800" b="1" dirty="0">
                <a:latin typeface="Times New Roman" panose="02020603050405020304" pitchFamily="18" charset="0"/>
              </a:rPr>
              <a:t>Abstract: </a:t>
            </a:r>
            <a:r>
              <a:rPr lang="en-US" altLang="en-US" sz="1800" dirty="0">
                <a:latin typeface="Times New Roman" panose="02020603050405020304" pitchFamily="18" charset="0"/>
              </a:rPr>
              <a:t>Closing report </a:t>
            </a:r>
          </a:p>
          <a:p>
            <a:pPr eaLnBrk="1" hangingPunct="1">
              <a:spcBef>
                <a:spcPct val="0"/>
              </a:spcBef>
              <a:buClrTx/>
              <a:buFontTx/>
              <a:buNone/>
              <a:defRPr/>
            </a:pPr>
            <a:r>
              <a:rPr lang="en-US" altLang="en-US" sz="1800" b="1" dirty="0">
                <a:latin typeface="Times New Roman" panose="02020603050405020304" pitchFamily="18" charset="0"/>
              </a:rPr>
              <a:t>Purpose: </a:t>
            </a:r>
            <a:r>
              <a:rPr lang="en-US" altLang="en-US" sz="1800" dirty="0">
                <a:latin typeface="Times New Roman" panose="02020603050405020304" pitchFamily="18" charset="0"/>
              </a:rPr>
              <a:t>Closing report for Interim meeting</a:t>
            </a:r>
          </a:p>
          <a:p>
            <a:pPr eaLnBrk="1" hangingPunct="1">
              <a:spcBef>
                <a:spcPct val="0"/>
              </a:spcBef>
              <a:buClrTx/>
              <a:buFontTx/>
              <a:buNone/>
              <a:defRPr/>
            </a:pPr>
            <a:r>
              <a:rPr lang="en-US" altLang="en-US" sz="1800" b="1" dirty="0">
                <a:latin typeface="Times New Roman" panose="02020603050405020304" pitchFamily="18" charset="0"/>
              </a:rPr>
              <a:t>Notice:</a:t>
            </a:r>
            <a:r>
              <a:rPr lang="en-US" altLang="en-US" sz="18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800" b="1" dirty="0">
                <a:latin typeface="Times New Roman" panose="02020603050405020304" pitchFamily="18" charset="0"/>
              </a:rPr>
              <a:t>Release:</a:t>
            </a:r>
            <a:r>
              <a:rPr lang="en-US" altLang="en-US" sz="18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499D47-303C-4452-9437-73DA79AF7286}"/>
              </a:ext>
            </a:extLst>
          </p:cNvPr>
          <p:cNvSpPr>
            <a:spLocks noGrp="1"/>
          </p:cNvSpPr>
          <p:nvPr>
            <p:ph type="ctrTitle"/>
          </p:nvPr>
        </p:nvSpPr>
        <p:spPr/>
        <p:txBody>
          <a:bodyPr/>
          <a:lstStyle/>
          <a:p>
            <a:r>
              <a:rPr lang="en-US" dirty="0"/>
              <a:t>IEEE 802.15.4z </a:t>
            </a:r>
            <a:r>
              <a:rPr lang="en-US" dirty="0" err="1"/>
              <a:t>EiR</a:t>
            </a:r>
            <a:r>
              <a:rPr lang="en-US" dirty="0"/>
              <a:t> Closing report</a:t>
            </a:r>
          </a:p>
        </p:txBody>
      </p:sp>
      <p:sp>
        <p:nvSpPr>
          <p:cNvPr id="3" name="Subtitle 2">
            <a:extLst>
              <a:ext uri="{FF2B5EF4-FFF2-40B4-BE49-F238E27FC236}">
                <a16:creationId xmlns:a16="http://schemas.microsoft.com/office/drawing/2014/main" id="{C17EEC43-082A-4CE1-BAA2-43034B5AF777}"/>
              </a:ext>
            </a:extLst>
          </p:cNvPr>
          <p:cNvSpPr>
            <a:spLocks noGrp="1"/>
          </p:cNvSpPr>
          <p:nvPr>
            <p:ph type="subTitle" idx="1"/>
          </p:nvPr>
        </p:nvSpPr>
        <p:spPr/>
        <p:txBody>
          <a:bodyPr/>
          <a:lstStyle/>
          <a:p>
            <a:r>
              <a:rPr lang="en-US" dirty="0"/>
              <a:t>May 16, 2019</a:t>
            </a:r>
          </a:p>
          <a:p>
            <a:endParaRPr lang="en-US" dirty="0"/>
          </a:p>
          <a:p>
            <a:r>
              <a:rPr lang="en-US" dirty="0"/>
              <a:t>Tim Harrington</a:t>
            </a:r>
          </a:p>
          <a:p>
            <a:r>
              <a:rPr lang="en-US" dirty="0"/>
              <a:t>IEEE 802.15  TG4z </a:t>
            </a:r>
            <a:r>
              <a:rPr lang="en-US" dirty="0" err="1"/>
              <a:t>EiR</a:t>
            </a:r>
            <a:r>
              <a:rPr lang="en-US" dirty="0"/>
              <a:t> Chair</a:t>
            </a:r>
          </a:p>
          <a:p>
            <a:endParaRPr lang="en-US" dirty="0"/>
          </a:p>
        </p:txBody>
      </p:sp>
    </p:spTree>
    <p:extLst>
      <p:ext uri="{BB962C8B-B14F-4D97-AF65-F5344CB8AC3E}">
        <p14:creationId xmlns:p14="http://schemas.microsoft.com/office/powerpoint/2010/main" val="42753483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9D3900-1F07-43AB-A739-8BF3E3585602}"/>
              </a:ext>
            </a:extLst>
          </p:cNvPr>
          <p:cNvSpPr>
            <a:spLocks noGrp="1"/>
          </p:cNvSpPr>
          <p:nvPr>
            <p:ph type="title"/>
          </p:nvPr>
        </p:nvSpPr>
        <p:spPr/>
        <p:txBody>
          <a:bodyPr/>
          <a:lstStyle/>
          <a:p>
            <a:r>
              <a:rPr lang="en-US" dirty="0"/>
              <a:t>Letter </a:t>
            </a:r>
            <a:r>
              <a:rPr lang="en-US"/>
              <a:t>Ballot Results Draft </a:t>
            </a:r>
            <a:r>
              <a:rPr lang="en-US" dirty="0"/>
              <a:t>P802.15.4z D1</a:t>
            </a:r>
          </a:p>
        </p:txBody>
      </p:sp>
      <p:sp>
        <p:nvSpPr>
          <p:cNvPr id="3" name="Content Placeholder 2">
            <a:extLst>
              <a:ext uri="{FF2B5EF4-FFF2-40B4-BE49-F238E27FC236}">
                <a16:creationId xmlns:a16="http://schemas.microsoft.com/office/drawing/2014/main" id="{A4560DEA-65F3-4095-BDF8-B154952BB55E}"/>
              </a:ext>
            </a:extLst>
          </p:cNvPr>
          <p:cNvSpPr>
            <a:spLocks noGrp="1"/>
          </p:cNvSpPr>
          <p:nvPr>
            <p:ph idx="1"/>
          </p:nvPr>
        </p:nvSpPr>
        <p:spPr>
          <a:xfrm>
            <a:off x="611560" y="1700808"/>
            <a:ext cx="7764463" cy="4868863"/>
          </a:xfrm>
        </p:spPr>
        <p:txBody>
          <a:bodyPr/>
          <a:lstStyle/>
          <a:p>
            <a:r>
              <a:rPr lang="en-US" dirty="0"/>
              <a:t>VOTERS 92 </a:t>
            </a:r>
          </a:p>
          <a:p>
            <a:r>
              <a:rPr lang="en-US" dirty="0"/>
              <a:t>VOTED 66 </a:t>
            </a:r>
          </a:p>
          <a:p>
            <a:r>
              <a:rPr lang="en-US" dirty="0"/>
              <a:t>YES 45 </a:t>
            </a:r>
          </a:p>
          <a:p>
            <a:r>
              <a:rPr lang="en-US" dirty="0"/>
              <a:t>ABSTAIN 7 </a:t>
            </a:r>
          </a:p>
          <a:p>
            <a:r>
              <a:rPr lang="en-US" dirty="0"/>
              <a:t>NO 14 </a:t>
            </a:r>
          </a:p>
          <a:p>
            <a:r>
              <a:rPr lang="en-US" dirty="0"/>
              <a:t>% VOTERS 71.74% </a:t>
            </a:r>
          </a:p>
          <a:p>
            <a:r>
              <a:rPr lang="en-US" dirty="0"/>
              <a:t>% YES 76.27% </a:t>
            </a:r>
          </a:p>
          <a:p>
            <a:r>
              <a:rPr lang="en-US" dirty="0"/>
              <a:t>% ABSTAIN 10.61%  </a:t>
            </a:r>
          </a:p>
          <a:p>
            <a:endParaRPr lang="en-US" dirty="0"/>
          </a:p>
        </p:txBody>
      </p:sp>
    </p:spTree>
    <p:extLst>
      <p:ext uri="{BB962C8B-B14F-4D97-AF65-F5344CB8AC3E}">
        <p14:creationId xmlns:p14="http://schemas.microsoft.com/office/powerpoint/2010/main" val="34041338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B1B77C-1CBC-4BC4-B6B5-96B833F75F24}"/>
              </a:ext>
            </a:extLst>
          </p:cNvPr>
          <p:cNvSpPr>
            <a:spLocks noGrp="1"/>
          </p:cNvSpPr>
          <p:nvPr>
            <p:ph type="title"/>
          </p:nvPr>
        </p:nvSpPr>
        <p:spPr/>
        <p:txBody>
          <a:bodyPr/>
          <a:lstStyle/>
          <a:p>
            <a:r>
              <a:rPr lang="en-US" dirty="0"/>
              <a:t>Accomplishments</a:t>
            </a:r>
          </a:p>
        </p:txBody>
      </p:sp>
      <p:sp>
        <p:nvSpPr>
          <p:cNvPr id="3" name="Content Placeholder 2">
            <a:extLst>
              <a:ext uri="{FF2B5EF4-FFF2-40B4-BE49-F238E27FC236}">
                <a16:creationId xmlns:a16="http://schemas.microsoft.com/office/drawing/2014/main" id="{319BCEC6-BC1D-46EB-B285-9C01A64A5545}"/>
              </a:ext>
            </a:extLst>
          </p:cNvPr>
          <p:cNvSpPr>
            <a:spLocks noGrp="1"/>
          </p:cNvSpPr>
          <p:nvPr>
            <p:ph idx="1"/>
          </p:nvPr>
        </p:nvSpPr>
        <p:spPr/>
        <p:txBody>
          <a:bodyPr/>
          <a:lstStyle/>
          <a:p>
            <a:pPr marL="457200" indent="-457200">
              <a:buFont typeface="Arial" panose="020B0604020202020204" pitchFamily="34" charset="0"/>
              <a:buChar char="•"/>
            </a:pPr>
            <a:r>
              <a:rPr lang="en-US" dirty="0"/>
              <a:t>Completed comment resolution for coexistence assurance document (CAD)</a:t>
            </a:r>
          </a:p>
          <a:p>
            <a:pPr marL="457200" indent="-457200">
              <a:buFont typeface="Arial" panose="020B0604020202020204" pitchFamily="34" charset="0"/>
              <a:buChar char="•"/>
            </a:pPr>
            <a:r>
              <a:rPr lang="en-US" dirty="0"/>
              <a:t>Nearly complete:</a:t>
            </a:r>
          </a:p>
          <a:p>
            <a:pPr marL="857250" lvl="1" indent="-457200">
              <a:buFont typeface="Arial" panose="020B0604020202020204" pitchFamily="34" charset="0"/>
              <a:buChar char="•"/>
            </a:pPr>
            <a:r>
              <a:rPr lang="en-US" dirty="0"/>
              <a:t>Comment resolution for LRP PHY</a:t>
            </a:r>
          </a:p>
          <a:p>
            <a:pPr marL="857250" lvl="1" indent="-457200">
              <a:buFont typeface="Arial" panose="020B0604020202020204" pitchFamily="34" charset="0"/>
              <a:buChar char="•"/>
            </a:pPr>
            <a:r>
              <a:rPr lang="en-US" dirty="0"/>
              <a:t>Comment resolution for HRP PHY</a:t>
            </a:r>
          </a:p>
          <a:p>
            <a:pPr marL="857250" lvl="1" indent="-457200">
              <a:buFont typeface="Arial" panose="020B0604020202020204" pitchFamily="34" charset="0"/>
              <a:buChar char="•"/>
            </a:pPr>
            <a:r>
              <a:rPr lang="en-US" dirty="0"/>
              <a:t>Comment resolution for clause 11</a:t>
            </a:r>
          </a:p>
          <a:p>
            <a:pPr marL="457200" indent="-457200">
              <a:buFont typeface="Arial" panose="020B0604020202020204" pitchFamily="34" charset="0"/>
              <a:buChar char="•"/>
            </a:pPr>
            <a:r>
              <a:rPr lang="en-US" dirty="0"/>
              <a:t>Good progress on MAC</a:t>
            </a:r>
          </a:p>
          <a:p>
            <a:pPr marL="857250" lvl="1" indent="-457200">
              <a:buFont typeface="Arial" panose="020B0604020202020204" pitchFamily="34" charset="0"/>
              <a:buChar char="•"/>
            </a:pPr>
            <a:r>
              <a:rPr lang="en-US" dirty="0"/>
              <a:t>But much left to do</a:t>
            </a:r>
          </a:p>
          <a:p>
            <a:pPr marL="857250" lvl="1" indent="-457200">
              <a:buFont typeface="Arial" panose="020B0604020202020204" pitchFamily="34" charset="0"/>
              <a:buChar char="•"/>
            </a:pPr>
            <a:endParaRPr lang="en-US" dirty="0"/>
          </a:p>
          <a:p>
            <a:pPr marL="857250" lvl="1" indent="-457200">
              <a:buFont typeface="Arial" panose="020B0604020202020204" pitchFamily="34" charset="0"/>
              <a:buChar char="•"/>
            </a:pPr>
            <a:endParaRPr lang="en-US" dirty="0"/>
          </a:p>
        </p:txBody>
      </p:sp>
    </p:spTree>
    <p:extLst>
      <p:ext uri="{BB962C8B-B14F-4D97-AF65-F5344CB8AC3E}">
        <p14:creationId xmlns:p14="http://schemas.microsoft.com/office/powerpoint/2010/main" val="35174271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DC6B2EBD-D716-4052-86CF-AF196D422822}"/>
              </a:ext>
            </a:extLst>
          </p:cNvPr>
          <p:cNvSpPr/>
          <p:nvPr/>
        </p:nvSpPr>
        <p:spPr>
          <a:xfrm>
            <a:off x="683568" y="1700808"/>
            <a:ext cx="7776864" cy="4524315"/>
          </a:xfrm>
          <a:prstGeom prst="rect">
            <a:avLst/>
          </a:prstGeom>
        </p:spPr>
        <p:txBody>
          <a:bodyPr wrap="square">
            <a:spAutoFit/>
          </a:bodyPr>
          <a:lstStyle/>
          <a:p>
            <a:pPr marL="0" marR="0">
              <a:spcBef>
                <a:spcPts val="0"/>
              </a:spcBef>
              <a:spcAft>
                <a:spcPts val="0"/>
              </a:spcAft>
            </a:pPr>
            <a:r>
              <a:rPr lang="en-US" sz="1800" i="1" dirty="0">
                <a:solidFill>
                  <a:srgbClr val="000000"/>
                </a:solidFill>
                <a:latin typeface="+mj-lt"/>
                <a:ea typeface="Calibri" panose="020F0502020204030204" pitchFamily="34" charset="0"/>
              </a:rPr>
              <a:t>Move that 802.15.4z WG approve the formation of a Comment Resolution Group (CRG) for the WG balloting of the P802.15.4z_D02 with the following membership: </a:t>
            </a:r>
            <a:endParaRPr lang="en-US" sz="1800" dirty="0">
              <a:solidFill>
                <a:srgbClr val="000000"/>
              </a:solidFill>
              <a:latin typeface="+mj-lt"/>
              <a:ea typeface="Calibri" panose="020F0502020204030204" pitchFamily="34" charset="0"/>
            </a:endParaRPr>
          </a:p>
          <a:p>
            <a:pPr marL="0" marR="0">
              <a:spcBef>
                <a:spcPts val="0"/>
              </a:spcBef>
              <a:spcAft>
                <a:spcPts val="0"/>
              </a:spcAft>
            </a:pPr>
            <a:r>
              <a:rPr lang="en-US" sz="1800" i="1" dirty="0">
                <a:solidFill>
                  <a:srgbClr val="000000"/>
                </a:solidFill>
                <a:latin typeface="+mj-lt"/>
                <a:ea typeface="Calibri" panose="020F0502020204030204" pitchFamily="34" charset="0"/>
              </a:rPr>
              <a:t>Ayman Naguib (Apple), Seongah Jeong (Samsung), Aditya Padaki(Samsung), Billy Verso (Decawave), Frank Leong (NXP), Tim Harrington (Pro-ID), Ben Rolfe (Blink Creek), David Barras (3dB), Boris Danev (3dB), Brima Ibrahim(NXP), Peter Sauer (Microchip), </a:t>
            </a:r>
            <a:r>
              <a:rPr lang="en-US" sz="1800" i="1" dirty="0" err="1">
                <a:solidFill>
                  <a:srgbClr val="000000"/>
                </a:solidFill>
                <a:latin typeface="+mj-lt"/>
                <a:ea typeface="Calibri" panose="020F0502020204030204" pitchFamily="34" charset="0"/>
              </a:rPr>
              <a:t>Jaroslaw</a:t>
            </a:r>
            <a:r>
              <a:rPr lang="en-US" sz="1800" i="1" dirty="0">
                <a:solidFill>
                  <a:srgbClr val="000000"/>
                </a:solidFill>
                <a:latin typeface="+mj-lt"/>
                <a:ea typeface="Calibri" panose="020F0502020204030204" pitchFamily="34" charset="0"/>
              </a:rPr>
              <a:t> </a:t>
            </a:r>
            <a:r>
              <a:rPr lang="en-US" sz="1800" i="1" dirty="0" err="1">
                <a:solidFill>
                  <a:srgbClr val="000000"/>
                </a:solidFill>
                <a:latin typeface="+mj-lt"/>
                <a:ea typeface="Calibri" panose="020F0502020204030204" pitchFamily="34" charset="0"/>
              </a:rPr>
              <a:t>Niewczas</a:t>
            </a:r>
            <a:r>
              <a:rPr lang="en-US" sz="1800" i="1" dirty="0">
                <a:solidFill>
                  <a:srgbClr val="000000"/>
                </a:solidFill>
                <a:latin typeface="+mj-lt"/>
                <a:ea typeface="Calibri" panose="020F0502020204030204" pitchFamily="34" charset="0"/>
              </a:rPr>
              <a:t> (Decawave), Zheda Li (Samsung), Clint Chaplin (Samsung), Alejandro Marquez (Apple)</a:t>
            </a:r>
          </a:p>
          <a:p>
            <a:pPr marL="0" marR="0">
              <a:spcBef>
                <a:spcPts val="0"/>
              </a:spcBef>
              <a:spcAft>
                <a:spcPts val="0"/>
              </a:spcAft>
            </a:pPr>
            <a:endParaRPr lang="en-US" sz="1800" dirty="0">
              <a:solidFill>
                <a:srgbClr val="000000"/>
              </a:solidFill>
              <a:latin typeface="+mj-lt"/>
              <a:ea typeface="Calibri" panose="020F0502020204030204" pitchFamily="34" charset="0"/>
            </a:endParaRPr>
          </a:p>
          <a:p>
            <a:pPr marL="0" marR="0">
              <a:spcBef>
                <a:spcPts val="0"/>
              </a:spcBef>
              <a:spcAft>
                <a:spcPts val="0"/>
              </a:spcAft>
            </a:pPr>
            <a:r>
              <a:rPr lang="en-US" sz="1800" i="1" dirty="0">
                <a:solidFill>
                  <a:srgbClr val="000000"/>
                </a:solidFill>
                <a:latin typeface="+mj-lt"/>
                <a:ea typeface="Calibri" panose="020F0502020204030204" pitchFamily="34" charset="0"/>
              </a:rPr>
              <a:t>The 802.15.4z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via teleconferences and face to face meeting(s) announced to the reflector as per the LMSC 802 WG P&amp;P.</a:t>
            </a:r>
            <a:endParaRPr lang="en-US" sz="1800" dirty="0">
              <a:solidFill>
                <a:srgbClr val="000000"/>
              </a:solidFill>
              <a:latin typeface="+mj-lt"/>
              <a:ea typeface="Calibri" panose="020F0502020204030204" pitchFamily="34" charset="0"/>
            </a:endParaRPr>
          </a:p>
        </p:txBody>
      </p:sp>
      <p:sp>
        <p:nvSpPr>
          <p:cNvPr id="4" name="Title 3">
            <a:extLst>
              <a:ext uri="{FF2B5EF4-FFF2-40B4-BE49-F238E27FC236}">
                <a16:creationId xmlns:a16="http://schemas.microsoft.com/office/drawing/2014/main" id="{8A8FBAF2-379A-4503-9689-330F3F190686}"/>
              </a:ext>
            </a:extLst>
          </p:cNvPr>
          <p:cNvSpPr>
            <a:spLocks noGrp="1"/>
          </p:cNvSpPr>
          <p:nvPr>
            <p:ph type="title"/>
          </p:nvPr>
        </p:nvSpPr>
        <p:spPr/>
        <p:txBody>
          <a:bodyPr/>
          <a:lstStyle/>
          <a:p>
            <a:r>
              <a:rPr lang="en-US" dirty="0"/>
              <a:t>Motion</a:t>
            </a:r>
          </a:p>
        </p:txBody>
      </p:sp>
    </p:spTree>
    <p:extLst>
      <p:ext uri="{BB962C8B-B14F-4D97-AF65-F5344CB8AC3E}">
        <p14:creationId xmlns:p14="http://schemas.microsoft.com/office/powerpoint/2010/main" val="40522643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956730-D6C3-4930-9C54-45A79B6E5D79}"/>
              </a:ext>
            </a:extLst>
          </p:cNvPr>
          <p:cNvSpPr>
            <a:spLocks noGrp="1"/>
          </p:cNvSpPr>
          <p:nvPr>
            <p:ph type="title"/>
          </p:nvPr>
        </p:nvSpPr>
        <p:spPr/>
        <p:txBody>
          <a:bodyPr/>
          <a:lstStyle/>
          <a:p>
            <a:r>
              <a:rPr lang="en-US" dirty="0"/>
              <a:t>Timeline</a:t>
            </a:r>
          </a:p>
        </p:txBody>
      </p:sp>
      <p:sp>
        <p:nvSpPr>
          <p:cNvPr id="3" name="Rectangle 2">
            <a:extLst>
              <a:ext uri="{FF2B5EF4-FFF2-40B4-BE49-F238E27FC236}">
                <a16:creationId xmlns:a16="http://schemas.microsoft.com/office/drawing/2014/main" id="{81873DB9-50B3-47E5-9ADB-B04209A2C1BB}"/>
              </a:ext>
            </a:extLst>
          </p:cNvPr>
          <p:cNvSpPr/>
          <p:nvPr/>
        </p:nvSpPr>
        <p:spPr>
          <a:xfrm>
            <a:off x="539552" y="1628800"/>
            <a:ext cx="7908926" cy="4534575"/>
          </a:xfrm>
          <a:prstGeom prst="rect">
            <a:avLst/>
          </a:prstGeom>
        </p:spPr>
        <p:txBody>
          <a:bodyPr wrap="square">
            <a:spAutoFit/>
          </a:bodyPr>
          <a:lstStyle/>
          <a:p>
            <a:pPr marL="800100" lvl="0" indent="-457200" defTabSz="914400" eaLnBrk="1" hangingPunct="1">
              <a:spcBef>
                <a:spcPts val="375"/>
              </a:spcBef>
              <a:buSzPct val="100000"/>
              <a:buFont typeface="Arial" panose="020B0604020202020204" pitchFamily="34" charset="0"/>
              <a:buChar char="•"/>
            </a:pPr>
            <a:r>
              <a:rPr lang="en-US" altLang="en-US" sz="1800" dirty="0">
                <a:solidFill>
                  <a:srgbClr val="000000"/>
                </a:solidFill>
                <a:latin typeface="Times New Roman" charset="0"/>
                <a:ea typeface="ＭＳ Ｐゴシック" charset="0"/>
              </a:rPr>
              <a:t>March 2018 </a:t>
            </a:r>
            <a:r>
              <a:rPr lang="mr-IN" altLang="en-US" sz="1800" dirty="0">
                <a:solidFill>
                  <a:srgbClr val="000000"/>
                </a:solidFill>
                <a:latin typeface="Times New Roman" charset="0"/>
                <a:ea typeface="ＭＳ Ｐゴシック" charset="0"/>
              </a:rPr>
              <a:t>–</a:t>
            </a:r>
            <a:r>
              <a:rPr lang="en-US" altLang="en-US" sz="1800" dirty="0">
                <a:solidFill>
                  <a:srgbClr val="000000"/>
                </a:solidFill>
                <a:latin typeface="Times New Roman" charset="0"/>
                <a:ea typeface="ＭＳ Ｐゴシック" charset="0"/>
              </a:rPr>
              <a:t> 2</a:t>
            </a:r>
            <a:r>
              <a:rPr lang="en-US" altLang="en-US" sz="1800" baseline="30000" dirty="0">
                <a:solidFill>
                  <a:srgbClr val="000000"/>
                </a:solidFill>
                <a:latin typeface="Times New Roman" charset="0"/>
                <a:ea typeface="ＭＳ Ｐゴシック" charset="0"/>
              </a:rPr>
              <a:t>nd</a:t>
            </a:r>
            <a:r>
              <a:rPr lang="en-US" altLang="en-US" sz="1800" dirty="0">
                <a:solidFill>
                  <a:srgbClr val="000000"/>
                </a:solidFill>
                <a:latin typeface="Times New Roman" charset="0"/>
                <a:ea typeface="ＭＳ Ｐゴシック" charset="0"/>
              </a:rPr>
              <a:t> Call for proposals – resolved comments on  PAR and CSD</a:t>
            </a:r>
          </a:p>
          <a:p>
            <a:pPr marL="800100" lvl="0" indent="-457200" defTabSz="914400" eaLnBrk="1" hangingPunct="1">
              <a:spcBef>
                <a:spcPts val="375"/>
              </a:spcBef>
              <a:buSzPct val="100000"/>
              <a:buFont typeface="Arial" panose="020B0604020202020204" pitchFamily="34" charset="0"/>
              <a:buChar char="•"/>
            </a:pPr>
            <a:r>
              <a:rPr lang="en-US" altLang="en-US" sz="1800" dirty="0">
                <a:solidFill>
                  <a:srgbClr val="000000"/>
                </a:solidFill>
                <a:latin typeface="Times New Roman" charset="0"/>
                <a:ea typeface="ＭＳ Ｐゴシック" charset="0"/>
              </a:rPr>
              <a:t>July 2018 </a:t>
            </a:r>
            <a:r>
              <a:rPr lang="mr-IN" altLang="en-US" sz="1800" dirty="0">
                <a:solidFill>
                  <a:srgbClr val="000000"/>
                </a:solidFill>
                <a:latin typeface="Times New Roman" charset="0"/>
                <a:ea typeface="ＭＳ Ｐゴシック" charset="0"/>
              </a:rPr>
              <a:t>–</a:t>
            </a:r>
            <a:r>
              <a:rPr lang="en-US" altLang="en-US" sz="1800" dirty="0">
                <a:solidFill>
                  <a:srgbClr val="000000"/>
                </a:solidFill>
                <a:latin typeface="Times New Roman" charset="0"/>
                <a:ea typeface="ＭＳ Ｐゴシック" charset="0"/>
              </a:rPr>
              <a:t> Review new proposals – Merge Baselines for draft</a:t>
            </a:r>
          </a:p>
          <a:p>
            <a:pPr marL="800100" lvl="0" indent="-457200" defTabSz="914400" eaLnBrk="1" hangingPunct="1">
              <a:spcBef>
                <a:spcPts val="375"/>
              </a:spcBef>
              <a:buSzPct val="100000"/>
              <a:buFont typeface="Arial" panose="020B0604020202020204" pitchFamily="34" charset="0"/>
              <a:buChar char="•"/>
            </a:pPr>
            <a:r>
              <a:rPr lang="en-US" altLang="en-US" sz="1800" dirty="0">
                <a:solidFill>
                  <a:srgbClr val="000000"/>
                </a:solidFill>
                <a:latin typeface="Times New Roman" charset="0"/>
                <a:ea typeface="ＭＳ Ｐゴシック" charset="0"/>
              </a:rPr>
              <a:t>September 2018 </a:t>
            </a:r>
            <a:r>
              <a:rPr lang="mr-IN" altLang="en-US" sz="1800" dirty="0">
                <a:solidFill>
                  <a:srgbClr val="000000"/>
                </a:solidFill>
                <a:latin typeface="Times New Roman" charset="0"/>
                <a:ea typeface="ＭＳ Ｐゴシック" charset="0"/>
              </a:rPr>
              <a:t>–</a:t>
            </a:r>
            <a:r>
              <a:rPr lang="en-US" altLang="en-US" sz="1800" dirty="0">
                <a:solidFill>
                  <a:srgbClr val="000000"/>
                </a:solidFill>
                <a:latin typeface="Times New Roman" charset="0"/>
                <a:ea typeface="ＭＳ Ｐゴシック" charset="0"/>
              </a:rPr>
              <a:t> Drafting using merged baselines</a:t>
            </a:r>
          </a:p>
          <a:p>
            <a:pPr marL="800100" lvl="0" indent="-457200" defTabSz="914400" eaLnBrk="1" hangingPunct="1">
              <a:spcBef>
                <a:spcPts val="375"/>
              </a:spcBef>
              <a:buSzPct val="100000"/>
              <a:buFont typeface="Arial" panose="020B0604020202020204" pitchFamily="34" charset="0"/>
              <a:buChar char="•"/>
            </a:pPr>
            <a:r>
              <a:rPr lang="en-US" altLang="en-US" sz="1800" dirty="0">
                <a:solidFill>
                  <a:srgbClr val="000000"/>
                </a:solidFill>
                <a:latin typeface="Times New Roman" charset="0"/>
                <a:ea typeface="ＭＳ Ｐゴシック" charset="0"/>
              </a:rPr>
              <a:t>November 2018 – Drafting using merged baselines</a:t>
            </a:r>
          </a:p>
          <a:p>
            <a:pPr marL="800100" lvl="0" indent="-457200" defTabSz="914400" eaLnBrk="1" hangingPunct="1">
              <a:spcBef>
                <a:spcPts val="375"/>
              </a:spcBef>
              <a:buSzPct val="100000"/>
              <a:buFont typeface="Arial" panose="020B0604020202020204" pitchFamily="34" charset="0"/>
              <a:buChar char="•"/>
            </a:pPr>
            <a:r>
              <a:rPr lang="en-US" altLang="en-US" sz="1800" dirty="0">
                <a:solidFill>
                  <a:srgbClr val="000000"/>
                </a:solidFill>
                <a:latin typeface="Times New Roman" charset="0"/>
                <a:ea typeface="ＭＳ Ｐゴシック" charset="0"/>
              </a:rPr>
              <a:t>January 2019 – Send Draft to TEG</a:t>
            </a:r>
          </a:p>
          <a:p>
            <a:pPr marL="800100" lvl="0" indent="-457200" defTabSz="914400" eaLnBrk="1" hangingPunct="1">
              <a:spcBef>
                <a:spcPts val="375"/>
              </a:spcBef>
              <a:buSzPct val="100000"/>
              <a:buFont typeface="Arial" panose="020B0604020202020204" pitchFamily="34" charset="0"/>
              <a:buChar char="•"/>
            </a:pPr>
            <a:r>
              <a:rPr lang="en-US" altLang="en-US" sz="1800" dirty="0">
                <a:solidFill>
                  <a:srgbClr val="000000"/>
                </a:solidFill>
                <a:latin typeface="Times New Roman" charset="0"/>
                <a:ea typeface="ＭＳ Ｐゴシック" charset="0"/>
              </a:rPr>
              <a:t>March 2019 – TEG Comment Resolution - Initiate WG Letter Ballot</a:t>
            </a:r>
          </a:p>
          <a:p>
            <a:pPr marL="800100" lvl="0" indent="-457200" defTabSz="914400" eaLnBrk="1" hangingPunct="1">
              <a:spcBef>
                <a:spcPts val="375"/>
              </a:spcBef>
              <a:buSzPct val="100000"/>
              <a:buFont typeface="Arial" panose="020B0604020202020204" pitchFamily="34" charset="0"/>
              <a:buChar char="•"/>
            </a:pPr>
            <a:r>
              <a:rPr lang="en-US" altLang="en-US" sz="1800" dirty="0">
                <a:solidFill>
                  <a:srgbClr val="FF0000"/>
                </a:solidFill>
                <a:latin typeface="Times New Roman" charset="0"/>
                <a:ea typeface="ＭＳ Ｐゴシック" charset="0"/>
              </a:rPr>
              <a:t>May 2019 – Comment Resolution</a:t>
            </a:r>
          </a:p>
          <a:p>
            <a:pPr marL="800100" lvl="0" indent="-457200" defTabSz="914400" eaLnBrk="1" hangingPunct="1">
              <a:spcBef>
                <a:spcPts val="375"/>
              </a:spcBef>
              <a:buSzPct val="100000"/>
              <a:buFont typeface="Arial" panose="020B0604020202020204" pitchFamily="34" charset="0"/>
              <a:buChar char="•"/>
            </a:pPr>
            <a:r>
              <a:rPr lang="en-US" altLang="en-US" sz="1800" dirty="0">
                <a:solidFill>
                  <a:srgbClr val="FF0000"/>
                </a:solidFill>
                <a:latin typeface="Times New Roman" charset="0"/>
                <a:ea typeface="ＭＳ Ｐゴシック" charset="0"/>
              </a:rPr>
              <a:t>July 2019 – Comment Resolution – Working Group Recirculation</a:t>
            </a:r>
          </a:p>
          <a:p>
            <a:pPr marL="800100" lvl="0" indent="-457200" defTabSz="914400" eaLnBrk="1" hangingPunct="1">
              <a:spcBef>
                <a:spcPts val="375"/>
              </a:spcBef>
              <a:buSzPct val="100000"/>
              <a:buFont typeface="Arial" panose="020B0604020202020204" pitchFamily="34" charset="0"/>
              <a:buChar char="•"/>
            </a:pPr>
            <a:r>
              <a:rPr lang="en-US" altLang="en-US" sz="1800" dirty="0">
                <a:solidFill>
                  <a:srgbClr val="FF0000"/>
                </a:solidFill>
                <a:latin typeface="Times New Roman" charset="0"/>
                <a:ea typeface="ＭＳ Ｐゴシック" charset="0"/>
              </a:rPr>
              <a:t>September 2019 - Comment Resolution – Working Group Recirculation</a:t>
            </a:r>
          </a:p>
          <a:p>
            <a:pPr marL="800100" lvl="0" indent="-457200" defTabSz="914400" eaLnBrk="1" hangingPunct="1">
              <a:spcBef>
                <a:spcPts val="375"/>
              </a:spcBef>
              <a:buSzPct val="100000"/>
              <a:buFont typeface="Arial" panose="020B0604020202020204" pitchFamily="34" charset="0"/>
              <a:buChar char="•"/>
            </a:pPr>
            <a:r>
              <a:rPr lang="en-US" altLang="en-US" sz="1800" dirty="0">
                <a:solidFill>
                  <a:srgbClr val="FF0000"/>
                </a:solidFill>
                <a:latin typeface="Times New Roman" charset="0"/>
                <a:ea typeface="ＭＳ Ｐゴシック" charset="0"/>
              </a:rPr>
              <a:t>November 2019 - Request Approval to proceed to Standards Association Ballot</a:t>
            </a:r>
          </a:p>
          <a:p>
            <a:pPr marL="800100" lvl="0" indent="-457200" defTabSz="914400" eaLnBrk="1" hangingPunct="1">
              <a:spcBef>
                <a:spcPts val="375"/>
              </a:spcBef>
              <a:buSzPct val="100000"/>
              <a:buFont typeface="Arial" panose="020B0604020202020204" pitchFamily="34" charset="0"/>
              <a:buChar char="•"/>
            </a:pPr>
            <a:r>
              <a:rPr lang="en-US" altLang="en-US" sz="1800" dirty="0">
                <a:solidFill>
                  <a:srgbClr val="FF0000"/>
                </a:solidFill>
                <a:latin typeface="Times New Roman" charset="0"/>
                <a:ea typeface="ＭＳ Ｐゴシック" charset="0"/>
              </a:rPr>
              <a:t>January 2020 – Comment Resolution – Recirculation</a:t>
            </a:r>
          </a:p>
          <a:p>
            <a:pPr marL="800100" lvl="0" indent="-457200" defTabSz="914400" eaLnBrk="1" hangingPunct="1">
              <a:spcBef>
                <a:spcPts val="375"/>
              </a:spcBef>
              <a:buSzPct val="100000"/>
              <a:buFont typeface="Arial" panose="020B0604020202020204" pitchFamily="34" charset="0"/>
              <a:buChar char="•"/>
            </a:pPr>
            <a:r>
              <a:rPr lang="en-US" altLang="en-US" sz="1800" dirty="0">
                <a:solidFill>
                  <a:srgbClr val="FF0000"/>
                </a:solidFill>
                <a:latin typeface="Times New Roman" charset="0"/>
                <a:ea typeface="ＭＳ Ｐゴシック" charset="0"/>
              </a:rPr>
              <a:t>March 2020 - Comment Resolution - Request to Forward to </a:t>
            </a:r>
            <a:r>
              <a:rPr lang="en-US" altLang="en-US" sz="1800" dirty="0" err="1">
                <a:solidFill>
                  <a:srgbClr val="FF0000"/>
                </a:solidFill>
                <a:latin typeface="Times New Roman" charset="0"/>
                <a:ea typeface="ＭＳ Ｐゴシック" charset="0"/>
              </a:rPr>
              <a:t>RevCom</a:t>
            </a:r>
            <a:endParaRPr lang="en-US" altLang="en-US" sz="1800" dirty="0">
              <a:solidFill>
                <a:srgbClr val="FF0000"/>
              </a:solidFill>
              <a:latin typeface="Times New Roman" charset="0"/>
              <a:ea typeface="ＭＳ Ｐゴシック" charset="0"/>
            </a:endParaRPr>
          </a:p>
        </p:txBody>
      </p:sp>
    </p:spTree>
    <p:extLst>
      <p:ext uri="{BB962C8B-B14F-4D97-AF65-F5344CB8AC3E}">
        <p14:creationId xmlns:p14="http://schemas.microsoft.com/office/powerpoint/2010/main" val="7357929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EF56A30-9119-4FD3-9ED2-E7711CA2F6EF}"/>
              </a:ext>
            </a:extLst>
          </p:cNvPr>
          <p:cNvSpPr>
            <a:spLocks noGrp="1"/>
          </p:cNvSpPr>
          <p:nvPr>
            <p:ph type="title"/>
          </p:nvPr>
        </p:nvSpPr>
        <p:spPr/>
        <p:txBody>
          <a:bodyPr/>
          <a:lstStyle/>
          <a:p>
            <a:r>
              <a:rPr lang="en-US" dirty="0"/>
              <a:t>Agenda for July Plenary</a:t>
            </a:r>
          </a:p>
        </p:txBody>
      </p:sp>
      <p:sp>
        <p:nvSpPr>
          <p:cNvPr id="4" name="Content Placeholder 3">
            <a:extLst>
              <a:ext uri="{FF2B5EF4-FFF2-40B4-BE49-F238E27FC236}">
                <a16:creationId xmlns:a16="http://schemas.microsoft.com/office/drawing/2014/main" id="{E44706E7-F24B-4FDC-8B1E-59BE34439158}"/>
              </a:ext>
            </a:extLst>
          </p:cNvPr>
          <p:cNvSpPr>
            <a:spLocks noGrp="1"/>
          </p:cNvSpPr>
          <p:nvPr>
            <p:ph idx="1"/>
          </p:nvPr>
        </p:nvSpPr>
        <p:spPr>
          <a:xfrm>
            <a:off x="609600" y="1628800"/>
            <a:ext cx="7764463" cy="4611663"/>
          </a:xfrm>
        </p:spPr>
        <p:txBody>
          <a:bodyPr/>
          <a:lstStyle/>
          <a:p>
            <a:pPr marL="457200" indent="-457200">
              <a:buFont typeface="Arial" panose="020B0604020202020204" pitchFamily="34" charset="0"/>
              <a:buChar char="•"/>
            </a:pPr>
            <a:r>
              <a:rPr lang="en-US" dirty="0"/>
              <a:t>Comment Resolution</a:t>
            </a:r>
          </a:p>
          <a:p>
            <a:pPr marL="457200" indent="-457200">
              <a:buFont typeface="Arial" panose="020B0604020202020204" pitchFamily="34" charset="0"/>
              <a:buChar char="•"/>
            </a:pPr>
            <a:r>
              <a:rPr lang="en-US" dirty="0"/>
              <a:t>Recirculation</a:t>
            </a:r>
          </a:p>
        </p:txBody>
      </p:sp>
    </p:spTree>
    <p:extLst>
      <p:ext uri="{BB962C8B-B14F-4D97-AF65-F5344CB8AC3E}">
        <p14:creationId xmlns:p14="http://schemas.microsoft.com/office/powerpoint/2010/main" val="63202611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IEEE-SA_PowerPoint_Template">
  <a:themeElements>
    <a:clrScheme name="Blank Presentation 1">
      <a:dk1>
        <a:srgbClr val="000000"/>
      </a:dk1>
      <a:lt1>
        <a:srgbClr val="FFFFFF"/>
      </a:lt1>
      <a:dk2>
        <a:srgbClr val="000000"/>
      </a:dk2>
      <a:lt2>
        <a:srgbClr val="A6B4AC"/>
      </a:lt2>
      <a:accent1>
        <a:srgbClr val="0066A1"/>
      </a:accent1>
      <a:accent2>
        <a:srgbClr val="009FDA"/>
      </a:accent2>
      <a:accent3>
        <a:srgbClr val="FFFFFF"/>
      </a:accent3>
      <a:accent4>
        <a:srgbClr val="000000"/>
      </a:accent4>
      <a:accent5>
        <a:srgbClr val="AAB8CD"/>
      </a:accent5>
      <a:accent6>
        <a:srgbClr val="0090C5"/>
      </a:accent6>
      <a:hlink>
        <a:srgbClr val="CC1239"/>
      </a:hlink>
      <a:folHlink>
        <a:srgbClr val="FDC82F"/>
      </a:folHlink>
    </a:clrScheme>
    <a:fontScheme name="Blank Presentation">
      <a:majorFont>
        <a:latin typeface="Verdana"/>
        <a:ea typeface="ＭＳ Ｐゴシック"/>
        <a:cs typeface=""/>
      </a:majorFont>
      <a:minorFont>
        <a:latin typeface="Verdan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ea typeface="ＭＳ Ｐゴシック"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accent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ea typeface="ＭＳ Ｐゴシック" pitchFamily="34" charset="-128"/>
          </a:defRPr>
        </a:defPPr>
      </a:lstStyle>
    </a:lnDef>
  </a:objectDefaults>
  <a:extraClrSchemeLst>
    <a:extraClrScheme>
      <a:clrScheme name="Blank Presentation 1">
        <a:dk1>
          <a:srgbClr val="000000"/>
        </a:dk1>
        <a:lt1>
          <a:srgbClr val="FFFFFF"/>
        </a:lt1>
        <a:dk2>
          <a:srgbClr val="000000"/>
        </a:dk2>
        <a:lt2>
          <a:srgbClr val="A6B4AC"/>
        </a:lt2>
        <a:accent1>
          <a:srgbClr val="0066A1"/>
        </a:accent1>
        <a:accent2>
          <a:srgbClr val="009FDA"/>
        </a:accent2>
        <a:accent3>
          <a:srgbClr val="FFFFFF"/>
        </a:accent3>
        <a:accent4>
          <a:srgbClr val="000000"/>
        </a:accent4>
        <a:accent5>
          <a:srgbClr val="AAB8CD"/>
        </a:accent5>
        <a:accent6>
          <a:srgbClr val="0090C5"/>
        </a:accent6>
        <a:hlink>
          <a:srgbClr val="CC1239"/>
        </a:hlink>
        <a:folHlink>
          <a:srgbClr val="FDC82F"/>
        </a:folHlink>
      </a:clrScheme>
      <a:clrMap bg1="lt1" tx1="dk1" bg2="lt2" tx2="dk2" accent1="accent1" accent2="accent2" accent3="accent3" accent4="accent4" accent5="accent5" accent6="accent6" hlink="hlink" folHlink="folHlink"/>
    </a:extraClrScheme>
    <a:extraClrScheme>
      <a:clrScheme name="Blank Presentation 2">
        <a:dk1>
          <a:srgbClr val="A6B4AC"/>
        </a:dk1>
        <a:lt1>
          <a:srgbClr val="FFFFFF"/>
        </a:lt1>
        <a:dk2>
          <a:srgbClr val="000000"/>
        </a:dk2>
        <a:lt2>
          <a:srgbClr val="FFFFFF"/>
        </a:lt2>
        <a:accent1>
          <a:srgbClr val="0066A1"/>
        </a:accent1>
        <a:accent2>
          <a:srgbClr val="009FDA"/>
        </a:accent2>
        <a:accent3>
          <a:srgbClr val="AAAAAA"/>
        </a:accent3>
        <a:accent4>
          <a:srgbClr val="DADADA"/>
        </a:accent4>
        <a:accent5>
          <a:srgbClr val="AAB8CD"/>
        </a:accent5>
        <a:accent6>
          <a:srgbClr val="0090C5"/>
        </a:accent6>
        <a:hlink>
          <a:srgbClr val="CC1239"/>
        </a:hlink>
        <a:folHlink>
          <a:srgbClr val="FDC82F"/>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5335</TotalTime>
  <Words>424</Words>
  <Application>Microsoft Office PowerPoint</Application>
  <PresentationFormat>On-screen Show (4:3)</PresentationFormat>
  <Paragraphs>61</Paragraphs>
  <Slides>7</Slides>
  <Notes>1</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7</vt:i4>
      </vt:variant>
    </vt:vector>
  </HeadingPairs>
  <TitlesOfParts>
    <vt:vector size="12" baseType="lpstr">
      <vt:lpstr>Arial</vt:lpstr>
      <vt:lpstr>Times New Roman</vt:lpstr>
      <vt:lpstr>Verdana</vt:lpstr>
      <vt:lpstr>Office Theme</vt:lpstr>
      <vt:lpstr>IEEE-SA_PowerPoint_Template</vt:lpstr>
      <vt:lpstr>PowerPoint Presentation</vt:lpstr>
      <vt:lpstr>IEEE 802.15.4z EiR Closing report</vt:lpstr>
      <vt:lpstr>Letter Ballot Results Draft P802.15.4z D1</vt:lpstr>
      <vt:lpstr>Accomplishments</vt:lpstr>
      <vt:lpstr>Motion</vt:lpstr>
      <vt:lpstr>Timeline</vt:lpstr>
      <vt:lpstr>Agenda for July Plenary</vt:lpstr>
    </vt:vector>
  </TitlesOfParts>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Timhr950@yahoo.com</dc:creator>
  <cp:lastModifiedBy>Tim Harrington</cp:lastModifiedBy>
  <cp:revision>93</cp:revision>
  <cp:lastPrinted>2000-03-07T00:55:37Z</cp:lastPrinted>
  <dcterms:created xsi:type="dcterms:W3CDTF">2016-01-17T22:48:36Z</dcterms:created>
  <dcterms:modified xsi:type="dcterms:W3CDTF">2019-05-16T22:51:03Z</dcterms:modified>
</cp:coreProperties>
</file>