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CAB564-A64D-4F38-B313-4A9F2AF5A699}" v="24" dt="2019-05-16T22:34:14.5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98A52370-DCAF-4452-9DF2-B19ABD11D096}"/>
    <pc:docChg chg="custSel addSld delSld modSld">
      <pc:chgData name="Tim Harrington" userId="c9ef61428b357156" providerId="LiveId" clId="{98A52370-DCAF-4452-9DF2-B19ABD11D096}" dt="2019-05-16T22:35:08.240" v="531" actId="12"/>
      <pc:docMkLst>
        <pc:docMk/>
      </pc:docMkLst>
      <pc:sldChg chg="del">
        <pc:chgData name="Tim Harrington" userId="c9ef61428b357156" providerId="LiveId" clId="{98A52370-DCAF-4452-9DF2-B19ABD11D096}" dt="2019-05-16T22:16:52.028" v="93" actId="2696"/>
        <pc:sldMkLst>
          <pc:docMk/>
          <pc:sldMk cId="0" sldId="258"/>
        </pc:sldMkLst>
      </pc:sldChg>
      <pc:sldChg chg="del">
        <pc:chgData name="Tim Harrington" userId="c9ef61428b357156" providerId="LiveId" clId="{98A52370-DCAF-4452-9DF2-B19ABD11D096}" dt="2019-05-16T22:33:13.381" v="453" actId="2696"/>
        <pc:sldMkLst>
          <pc:docMk/>
          <pc:sldMk cId="0" sldId="259"/>
        </pc:sldMkLst>
      </pc:sldChg>
      <pc:sldChg chg="del">
        <pc:chgData name="Tim Harrington" userId="c9ef61428b357156" providerId="LiveId" clId="{98A52370-DCAF-4452-9DF2-B19ABD11D096}" dt="2019-05-16T22:33:13.413" v="456" actId="2696"/>
        <pc:sldMkLst>
          <pc:docMk/>
          <pc:sldMk cId="0" sldId="261"/>
        </pc:sldMkLst>
      </pc:sldChg>
      <pc:sldChg chg="del">
        <pc:chgData name="Tim Harrington" userId="c9ef61428b357156" providerId="LiveId" clId="{98A52370-DCAF-4452-9DF2-B19ABD11D096}" dt="2019-05-16T22:33:13.413" v="457" actId="2696"/>
        <pc:sldMkLst>
          <pc:docMk/>
          <pc:sldMk cId="0" sldId="263"/>
        </pc:sldMkLst>
      </pc:sldChg>
      <pc:sldChg chg="del">
        <pc:chgData name="Tim Harrington" userId="c9ef61428b357156" providerId="LiveId" clId="{98A52370-DCAF-4452-9DF2-B19ABD11D096}" dt="2019-05-16T22:33:13.381" v="454" actId="2696"/>
        <pc:sldMkLst>
          <pc:docMk/>
          <pc:sldMk cId="0" sldId="273"/>
        </pc:sldMkLst>
      </pc:sldChg>
      <pc:sldChg chg="del">
        <pc:chgData name="Tim Harrington" userId="c9ef61428b357156" providerId="LiveId" clId="{98A52370-DCAF-4452-9DF2-B19ABD11D096}" dt="2019-05-16T22:33:13.460" v="464" actId="2696"/>
        <pc:sldMkLst>
          <pc:docMk/>
          <pc:sldMk cId="0" sldId="278"/>
        </pc:sldMkLst>
      </pc:sldChg>
      <pc:sldChg chg="del">
        <pc:chgData name="Tim Harrington" userId="c9ef61428b357156" providerId="LiveId" clId="{98A52370-DCAF-4452-9DF2-B19ABD11D096}" dt="2019-05-16T22:33:13.460" v="465" actId="2696"/>
        <pc:sldMkLst>
          <pc:docMk/>
          <pc:sldMk cId="0" sldId="279"/>
        </pc:sldMkLst>
      </pc:sldChg>
      <pc:sldChg chg="del">
        <pc:chgData name="Tim Harrington" userId="c9ef61428b357156" providerId="LiveId" clId="{98A52370-DCAF-4452-9DF2-B19ABD11D096}" dt="2019-05-16T22:33:13.460" v="466" actId="2696"/>
        <pc:sldMkLst>
          <pc:docMk/>
          <pc:sldMk cId="0" sldId="280"/>
        </pc:sldMkLst>
      </pc:sldChg>
      <pc:sldChg chg="del">
        <pc:chgData name="Tim Harrington" userId="c9ef61428b357156" providerId="LiveId" clId="{98A52370-DCAF-4452-9DF2-B19ABD11D096}" dt="2019-05-16T22:33:13.460" v="467" actId="2696"/>
        <pc:sldMkLst>
          <pc:docMk/>
          <pc:sldMk cId="0" sldId="281"/>
        </pc:sldMkLst>
      </pc:sldChg>
      <pc:sldChg chg="del">
        <pc:chgData name="Tim Harrington" userId="c9ef61428b357156" providerId="LiveId" clId="{98A52370-DCAF-4452-9DF2-B19ABD11D096}" dt="2019-05-16T22:33:13.460" v="468" actId="2696"/>
        <pc:sldMkLst>
          <pc:docMk/>
          <pc:sldMk cId="0" sldId="282"/>
        </pc:sldMkLst>
      </pc:sldChg>
      <pc:sldChg chg="del">
        <pc:chgData name="Tim Harrington" userId="c9ef61428b357156" providerId="LiveId" clId="{98A52370-DCAF-4452-9DF2-B19ABD11D096}" dt="2019-05-16T22:33:13.444" v="463" actId="2696"/>
        <pc:sldMkLst>
          <pc:docMk/>
          <pc:sldMk cId="0" sldId="284"/>
        </pc:sldMkLst>
      </pc:sldChg>
      <pc:sldChg chg="modSp">
        <pc:chgData name="Tim Harrington" userId="c9ef61428b357156" providerId="LiveId" clId="{98A52370-DCAF-4452-9DF2-B19ABD11D096}" dt="2019-05-16T22:06:22.665" v="74" actId="20577"/>
        <pc:sldMkLst>
          <pc:docMk/>
          <pc:sldMk cId="0" sldId="287"/>
        </pc:sldMkLst>
        <pc:spChg chg="mod">
          <ac:chgData name="Tim Harrington" userId="c9ef61428b357156" providerId="LiveId" clId="{98A52370-DCAF-4452-9DF2-B19ABD11D096}" dt="2019-05-16T22:06:22.665" v="74" actId="20577"/>
          <ac:spMkLst>
            <pc:docMk/>
            <pc:sldMk cId="0" sldId="287"/>
            <ac:spMk id="2" creationId="{500CA393-BE7D-4F6C-99E2-7A9245C88DC2}"/>
          </ac:spMkLst>
        </pc:spChg>
      </pc:sldChg>
      <pc:sldChg chg="del">
        <pc:chgData name="Tim Harrington" userId="c9ef61428b357156" providerId="LiveId" clId="{98A52370-DCAF-4452-9DF2-B19ABD11D096}" dt="2019-05-16T22:06:32.225" v="75" actId="2696"/>
        <pc:sldMkLst>
          <pc:docMk/>
          <pc:sldMk cId="0" sldId="288"/>
        </pc:sldMkLst>
      </pc:sldChg>
      <pc:sldChg chg="del">
        <pc:chgData name="Tim Harrington" userId="c9ef61428b357156" providerId="LiveId" clId="{98A52370-DCAF-4452-9DF2-B19ABD11D096}" dt="2019-05-16T22:33:13.428" v="458" actId="2696"/>
        <pc:sldMkLst>
          <pc:docMk/>
          <pc:sldMk cId="0" sldId="308"/>
        </pc:sldMkLst>
      </pc:sldChg>
      <pc:sldChg chg="del">
        <pc:chgData name="Tim Harrington" userId="c9ef61428b357156" providerId="LiveId" clId="{98A52370-DCAF-4452-9DF2-B19ABD11D096}" dt="2019-05-16T22:33:13.428" v="459" actId="2696"/>
        <pc:sldMkLst>
          <pc:docMk/>
          <pc:sldMk cId="0" sldId="311"/>
        </pc:sldMkLst>
      </pc:sldChg>
      <pc:sldChg chg="del">
        <pc:chgData name="Tim Harrington" userId="c9ef61428b357156" providerId="LiveId" clId="{98A52370-DCAF-4452-9DF2-B19ABD11D096}" dt="2019-05-16T22:33:13.428" v="460" actId="2696"/>
        <pc:sldMkLst>
          <pc:docMk/>
          <pc:sldMk cId="0" sldId="312"/>
        </pc:sldMkLst>
      </pc:sldChg>
      <pc:sldChg chg="del">
        <pc:chgData name="Tim Harrington" userId="c9ef61428b357156" providerId="LiveId" clId="{98A52370-DCAF-4452-9DF2-B19ABD11D096}" dt="2019-05-16T22:33:13.428" v="461" actId="2696"/>
        <pc:sldMkLst>
          <pc:docMk/>
          <pc:sldMk cId="0" sldId="313"/>
        </pc:sldMkLst>
      </pc:sldChg>
      <pc:sldChg chg="del">
        <pc:chgData name="Tim Harrington" userId="c9ef61428b357156" providerId="LiveId" clId="{98A52370-DCAF-4452-9DF2-B19ABD11D096}" dt="2019-05-16T22:33:13.444" v="462" actId="2696"/>
        <pc:sldMkLst>
          <pc:docMk/>
          <pc:sldMk cId="0" sldId="314"/>
        </pc:sldMkLst>
      </pc:sldChg>
      <pc:sldChg chg="del">
        <pc:chgData name="Tim Harrington" userId="c9ef61428b357156" providerId="LiveId" clId="{98A52370-DCAF-4452-9DF2-B19ABD11D096}" dt="2019-05-16T22:33:13.475" v="471" actId="2696"/>
        <pc:sldMkLst>
          <pc:docMk/>
          <pc:sldMk cId="0" sldId="333"/>
        </pc:sldMkLst>
      </pc:sldChg>
      <pc:sldChg chg="del">
        <pc:chgData name="Tim Harrington" userId="c9ef61428b357156" providerId="LiveId" clId="{98A52370-DCAF-4452-9DF2-B19ABD11D096}" dt="2019-05-16T22:33:13.475" v="472" actId="2696"/>
        <pc:sldMkLst>
          <pc:docMk/>
          <pc:sldMk cId="0" sldId="334"/>
        </pc:sldMkLst>
      </pc:sldChg>
      <pc:sldChg chg="del">
        <pc:chgData name="Tim Harrington" userId="c9ef61428b357156" providerId="LiveId" clId="{98A52370-DCAF-4452-9DF2-B19ABD11D096}" dt="2019-05-16T22:33:13.475" v="469" actId="2696"/>
        <pc:sldMkLst>
          <pc:docMk/>
          <pc:sldMk cId="3713206816" sldId="337"/>
        </pc:sldMkLst>
      </pc:sldChg>
      <pc:sldChg chg="del">
        <pc:chgData name="Tim Harrington" userId="c9ef61428b357156" providerId="LiveId" clId="{98A52370-DCAF-4452-9DF2-B19ABD11D096}" dt="2019-05-16T22:33:13.475" v="470" actId="2696"/>
        <pc:sldMkLst>
          <pc:docMk/>
          <pc:sldMk cId="269485508" sldId="338"/>
        </pc:sldMkLst>
      </pc:sldChg>
      <pc:sldChg chg="del">
        <pc:chgData name="Tim Harrington" userId="c9ef61428b357156" providerId="LiveId" clId="{98A52370-DCAF-4452-9DF2-B19ABD11D096}" dt="2019-05-16T22:33:13.397" v="455" actId="2696"/>
        <pc:sldMkLst>
          <pc:docMk/>
          <pc:sldMk cId="3644419461" sldId="339"/>
        </pc:sldMkLst>
      </pc:sldChg>
      <pc:sldChg chg="addSp delSp modSp add">
        <pc:chgData name="Tim Harrington" userId="c9ef61428b357156" providerId="LiveId" clId="{98A52370-DCAF-4452-9DF2-B19ABD11D096}" dt="2019-05-16T22:16:03.271" v="92" actId="20577"/>
        <pc:sldMkLst>
          <pc:docMk/>
          <pc:sldMk cId="4052264342" sldId="340"/>
        </pc:sldMkLst>
        <pc:spChg chg="add del">
          <ac:chgData name="Tim Harrington" userId="c9ef61428b357156" providerId="LiveId" clId="{98A52370-DCAF-4452-9DF2-B19ABD11D096}" dt="2019-05-16T22:13:54.567" v="78" actId="478"/>
          <ac:spMkLst>
            <pc:docMk/>
            <pc:sldMk cId="4052264342" sldId="340"/>
            <ac:spMk id="2" creationId="{6E7B762A-BC2B-457A-BB13-C3D089E98A83}"/>
          </ac:spMkLst>
        </pc:spChg>
        <pc:spChg chg="add mod">
          <ac:chgData name="Tim Harrington" userId="c9ef61428b357156" providerId="LiveId" clId="{98A52370-DCAF-4452-9DF2-B19ABD11D096}" dt="2019-05-16T22:15:32.575" v="85" actId="1076"/>
          <ac:spMkLst>
            <pc:docMk/>
            <pc:sldMk cId="4052264342" sldId="340"/>
            <ac:spMk id="3" creationId="{DC6B2EBD-D716-4052-86CF-AF196D422822}"/>
          </ac:spMkLst>
        </pc:spChg>
        <pc:spChg chg="add mod">
          <ac:chgData name="Tim Harrington" userId="c9ef61428b357156" providerId="LiveId" clId="{98A52370-DCAF-4452-9DF2-B19ABD11D096}" dt="2019-05-16T22:16:03.271" v="92" actId="20577"/>
          <ac:spMkLst>
            <pc:docMk/>
            <pc:sldMk cId="4052264342" sldId="340"/>
            <ac:spMk id="4" creationId="{8A8FBAF2-379A-4503-9689-330F3F190686}"/>
          </ac:spMkLst>
        </pc:spChg>
      </pc:sldChg>
      <pc:sldChg chg="addSp modSp add">
        <pc:chgData name="Tim Harrington" userId="c9ef61428b357156" providerId="LiveId" clId="{98A52370-DCAF-4452-9DF2-B19ABD11D096}" dt="2019-05-16T22:17:58.867" v="105" actId="20577"/>
        <pc:sldMkLst>
          <pc:docMk/>
          <pc:sldMk cId="4275348309" sldId="341"/>
        </pc:sldMkLst>
        <pc:spChg chg="add mod">
          <ac:chgData name="Tim Harrington" userId="c9ef61428b357156" providerId="LiveId" clId="{98A52370-DCAF-4452-9DF2-B19ABD11D096}" dt="2019-05-16T22:17:23.649" v="96"/>
          <ac:spMkLst>
            <pc:docMk/>
            <pc:sldMk cId="4275348309" sldId="341"/>
            <ac:spMk id="2" creationId="{83499D47-303C-4452-9437-73DA79AF7286}"/>
          </ac:spMkLst>
        </pc:spChg>
        <pc:spChg chg="add mod">
          <ac:chgData name="Tim Harrington" userId="c9ef61428b357156" providerId="LiveId" clId="{98A52370-DCAF-4452-9DF2-B19ABD11D096}" dt="2019-05-16T22:17:58.867" v="105" actId="20577"/>
          <ac:spMkLst>
            <pc:docMk/>
            <pc:sldMk cId="4275348309" sldId="341"/>
            <ac:spMk id="3" creationId="{C17EEC43-082A-4CE1-BAA2-43034B5AF777}"/>
          </ac:spMkLst>
        </pc:spChg>
      </pc:sldChg>
      <pc:sldChg chg="modSp add">
        <pc:chgData name="Tim Harrington" userId="c9ef61428b357156" providerId="LiveId" clId="{98A52370-DCAF-4452-9DF2-B19ABD11D096}" dt="2019-05-16T22:23:55.573" v="374" actId="20577"/>
        <pc:sldMkLst>
          <pc:docMk/>
          <pc:sldMk cId="3517427182" sldId="342"/>
        </pc:sldMkLst>
        <pc:spChg chg="mod">
          <ac:chgData name="Tim Harrington" userId="c9ef61428b357156" providerId="LiveId" clId="{98A52370-DCAF-4452-9DF2-B19ABD11D096}" dt="2019-05-16T22:18:20.734" v="121" actId="20577"/>
          <ac:spMkLst>
            <pc:docMk/>
            <pc:sldMk cId="3517427182" sldId="342"/>
            <ac:spMk id="2" creationId="{34B1B77C-1CBC-4BC4-B6B5-96B833F75F24}"/>
          </ac:spMkLst>
        </pc:spChg>
        <pc:spChg chg="mod">
          <ac:chgData name="Tim Harrington" userId="c9ef61428b357156" providerId="LiveId" clId="{98A52370-DCAF-4452-9DF2-B19ABD11D096}" dt="2019-05-16T22:23:55.573" v="374" actId="20577"/>
          <ac:spMkLst>
            <pc:docMk/>
            <pc:sldMk cId="3517427182" sldId="342"/>
            <ac:spMk id="3" creationId="{319BCEC6-BC1D-46EB-B285-9C01A64A5545}"/>
          </ac:spMkLst>
        </pc:spChg>
      </pc:sldChg>
      <pc:sldChg chg="addSp modSp add">
        <pc:chgData name="Tim Harrington" userId="c9ef61428b357156" providerId="LiveId" clId="{98A52370-DCAF-4452-9DF2-B19ABD11D096}" dt="2019-05-16T22:32:41.120" v="452" actId="20577"/>
        <pc:sldMkLst>
          <pc:docMk/>
          <pc:sldMk cId="735792954" sldId="343"/>
        </pc:sldMkLst>
        <pc:spChg chg="mod">
          <ac:chgData name="Tim Harrington" userId="c9ef61428b357156" providerId="LiveId" clId="{98A52370-DCAF-4452-9DF2-B19ABD11D096}" dt="2019-05-16T22:25:02.416" v="383" actId="20577"/>
          <ac:spMkLst>
            <pc:docMk/>
            <pc:sldMk cId="735792954" sldId="343"/>
            <ac:spMk id="2" creationId="{91956730-D6C3-4930-9C54-45A79B6E5D79}"/>
          </ac:spMkLst>
        </pc:spChg>
        <pc:spChg chg="add mod">
          <ac:chgData name="Tim Harrington" userId="c9ef61428b357156" providerId="LiveId" clId="{98A52370-DCAF-4452-9DF2-B19ABD11D096}" dt="2019-05-16T22:32:41.120" v="452" actId="20577"/>
          <ac:spMkLst>
            <pc:docMk/>
            <pc:sldMk cId="735792954" sldId="343"/>
            <ac:spMk id="3" creationId="{81873DB9-50B3-47E5-9ADB-B04209A2C1BB}"/>
          </ac:spMkLst>
        </pc:spChg>
      </pc:sldChg>
      <pc:sldChg chg="addSp delSp modSp add">
        <pc:chgData name="Tim Harrington" userId="c9ef61428b357156" providerId="LiveId" clId="{98A52370-DCAF-4452-9DF2-B19ABD11D096}" dt="2019-05-16T22:35:08.240" v="531" actId="12"/>
        <pc:sldMkLst>
          <pc:docMk/>
          <pc:sldMk cId="632026114" sldId="344"/>
        </pc:sldMkLst>
        <pc:spChg chg="del">
          <ac:chgData name="Tim Harrington" userId="c9ef61428b357156" providerId="LiveId" clId="{98A52370-DCAF-4452-9DF2-B19ABD11D096}" dt="2019-05-16T22:33:46.789" v="474"/>
          <ac:spMkLst>
            <pc:docMk/>
            <pc:sldMk cId="632026114" sldId="344"/>
            <ac:spMk id="2" creationId="{1AA2A51D-186A-4BD7-AA08-CE7EFF36E038}"/>
          </ac:spMkLst>
        </pc:spChg>
        <pc:spChg chg="add mod">
          <ac:chgData name="Tim Harrington" userId="c9ef61428b357156" providerId="LiveId" clId="{98A52370-DCAF-4452-9DF2-B19ABD11D096}" dt="2019-05-16T22:34:07.524" v="497" actId="20577"/>
          <ac:spMkLst>
            <pc:docMk/>
            <pc:sldMk cId="632026114" sldId="344"/>
            <ac:spMk id="3" creationId="{CEF56A30-9119-4FD3-9ED2-E7711CA2F6EF}"/>
          </ac:spMkLst>
        </pc:spChg>
        <pc:spChg chg="add mod">
          <ac:chgData name="Tim Harrington" userId="c9ef61428b357156" providerId="LiveId" clId="{98A52370-DCAF-4452-9DF2-B19ABD11D096}" dt="2019-05-16T22:35:08.240" v="531" actId="12"/>
          <ac:spMkLst>
            <pc:docMk/>
            <pc:sldMk cId="632026114" sldId="344"/>
            <ac:spMk id="4" creationId="{E44706E7-F24B-4FDC-8B1E-59BE3443915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15-19-0245-00-004z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May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May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Timhr950@Pro-IDconsulting.com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May 16,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457200" indent="-457200">
              <a:buFont typeface="Arial" panose="020B0604020202020204" pitchFamily="34" charset="0"/>
              <a:buChar char="•"/>
            </a:pPr>
            <a:r>
              <a:rPr lang="en-US" dirty="0"/>
              <a:t>Completed comment resolution for coexistence assurance document (CAD)</a:t>
            </a:r>
          </a:p>
          <a:p>
            <a:pPr marL="457200" indent="-457200">
              <a:buFont typeface="Arial" panose="020B0604020202020204" pitchFamily="34" charset="0"/>
              <a:buChar char="•"/>
            </a:pPr>
            <a:r>
              <a:rPr lang="en-US" dirty="0"/>
              <a:t>Nearly complete:</a:t>
            </a:r>
          </a:p>
          <a:p>
            <a:pPr marL="857250" lvl="1" indent="-457200">
              <a:buFont typeface="Arial" panose="020B0604020202020204" pitchFamily="34" charset="0"/>
              <a:buChar char="•"/>
            </a:pPr>
            <a:r>
              <a:rPr lang="en-US" dirty="0"/>
              <a:t>Comment resolution for LRP PHY</a:t>
            </a:r>
          </a:p>
          <a:p>
            <a:pPr marL="857250" lvl="1" indent="-457200">
              <a:buFont typeface="Arial" panose="020B0604020202020204" pitchFamily="34" charset="0"/>
              <a:buChar char="•"/>
            </a:pPr>
            <a:r>
              <a:rPr lang="en-US" dirty="0"/>
              <a:t>Comment resolution for HRP PHY</a:t>
            </a:r>
          </a:p>
          <a:p>
            <a:pPr marL="857250" lvl="1" indent="-457200">
              <a:buFont typeface="Arial" panose="020B0604020202020204" pitchFamily="34" charset="0"/>
              <a:buChar char="•"/>
            </a:pPr>
            <a:r>
              <a:rPr lang="en-US" dirty="0"/>
              <a:t>Comment resolution for clause 11</a:t>
            </a:r>
          </a:p>
          <a:p>
            <a:pPr marL="457200" indent="-457200">
              <a:buFont typeface="Arial" panose="020B0604020202020204" pitchFamily="34" charset="0"/>
              <a:buChar char="•"/>
            </a:pPr>
            <a:r>
              <a:rPr lang="en-US" dirty="0"/>
              <a:t>Good progress on MAC</a:t>
            </a:r>
          </a:p>
          <a:p>
            <a:pPr marL="857250" lvl="1" indent="-457200">
              <a:buFont typeface="Arial" panose="020B0604020202020204" pitchFamily="34" charset="0"/>
              <a:buChar char="•"/>
            </a:pPr>
            <a:r>
              <a:rPr lang="en-US" dirty="0"/>
              <a:t>But much left to do</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524315"/>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WG approve the formation of a Comment Resolution Group (CRG) for the WG balloting of the P802.15.4z_D02 with the following membership: </a:t>
            </a:r>
            <a:endParaRPr lang="en-US" sz="1800"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Seongah Jeong (Samsung), Aditya Padaki(Samsung), Billy Verso (Decawave), Frank Leong (NXP), Tim Harrington (Pro-ID), Ben Rolfe (Blink Creek), David Barras (3dB), Boris Danev (3dB), Brima Ibrahim(NXP), Peter Sauer (Microchip), </a:t>
            </a:r>
            <a:r>
              <a:rPr lang="en-US" sz="1800" i="1" dirty="0" err="1">
                <a:solidFill>
                  <a:srgbClr val="000000"/>
                </a:solidFill>
                <a:latin typeface="+mj-lt"/>
                <a:ea typeface="Calibri" panose="020F0502020204030204" pitchFamily="34" charset="0"/>
              </a:rPr>
              <a:t>Jaroslaw</a:t>
            </a:r>
            <a:r>
              <a:rPr lang="en-US" sz="1800" i="1" dirty="0">
                <a:solidFill>
                  <a:srgbClr val="000000"/>
                </a:solidFill>
                <a:latin typeface="+mj-lt"/>
                <a:ea typeface="Calibri" panose="020F0502020204030204" pitchFamily="34" charset="0"/>
              </a:rPr>
              <a:t> </a:t>
            </a:r>
            <a:r>
              <a:rPr lang="en-US" sz="1800" i="1" dirty="0" err="1">
                <a:solidFill>
                  <a:srgbClr val="000000"/>
                </a:solidFill>
                <a:latin typeface="+mj-lt"/>
                <a:ea typeface="Calibri" panose="020F0502020204030204" pitchFamily="34" charset="0"/>
              </a:rPr>
              <a:t>Niewczas</a:t>
            </a:r>
            <a:r>
              <a:rPr lang="en-US" sz="1800" i="1" dirty="0">
                <a:solidFill>
                  <a:srgbClr val="000000"/>
                </a:solidFill>
                <a:latin typeface="+mj-lt"/>
                <a:ea typeface="Calibri" panose="020F0502020204030204" pitchFamily="34" charset="0"/>
              </a:rPr>
              <a:t> (Decawave), Zheda Li (Samsung), Clint Chaplin (Samsung), Alejandro Marquez (Apple)</a:t>
            </a:r>
          </a:p>
          <a:p>
            <a:pPr marL="0" marR="0">
              <a:spcBef>
                <a:spcPts val="0"/>
              </a:spcBef>
              <a:spcAft>
                <a:spcPts val="0"/>
              </a:spcAft>
            </a:pPr>
            <a:endParaRPr lang="en-US" sz="1800"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endParaRPr lang="en-US" sz="1800" dirty="0">
              <a:solidFill>
                <a:srgbClr val="000000"/>
              </a:solidFill>
              <a:latin typeface="+mj-lt"/>
              <a:ea typeface="Calibri" panose="020F0502020204030204" pitchFamily="34" charset="0"/>
            </a:endParaRP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534575"/>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July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FF0000"/>
                </a:solidFill>
                <a:latin typeface="Times New Roman" charset="0"/>
                <a:ea typeface="ＭＳ Ｐゴシック" charset="0"/>
              </a:rPr>
              <a:t>March 2020 - Comment Resolution - Request to Forward to </a:t>
            </a:r>
            <a:r>
              <a:rPr lang="en-US" altLang="en-US" sz="1800" dirty="0" err="1">
                <a:solidFill>
                  <a:srgbClr val="FF0000"/>
                </a:solidFill>
                <a:latin typeface="Times New Roman" charset="0"/>
                <a:ea typeface="ＭＳ Ｐゴシック" charset="0"/>
              </a:rPr>
              <a:t>RevCom</a:t>
            </a:r>
            <a:endParaRPr lang="en-US" altLang="en-US" sz="1800" dirty="0">
              <a:solidFill>
                <a:srgbClr val="FF0000"/>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July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5321</TotalTime>
  <Words>396</Words>
  <Application>Microsoft Office PowerPoint</Application>
  <PresentationFormat>On-screen Show (4:3)</PresentationFormat>
  <Paragraphs>52</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July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2019-05-16T22:35:17Z</dcterms:modified>
</cp:coreProperties>
</file>