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424" r:id="rId3"/>
    <p:sldId id="829" r:id="rId4"/>
    <p:sldId id="830" r:id="rId5"/>
    <p:sldId id="832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0" autoAdjust="0"/>
    <p:restoredTop sz="95409" autoAdjust="0"/>
  </p:normalViewPr>
  <p:slideViewPr>
    <p:cSldViewPr>
      <p:cViewPr varScale="1">
        <p:scale>
          <a:sx n="62" d="100"/>
          <a:sy n="62" d="100"/>
        </p:scale>
        <p:origin x="840" y="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955" y="-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6236B3F-AAE8-4343-8D17-1CD4A2A314C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281DCD4-2343-4947-8B75-75553159331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5FB7E5E-1D6C-444E-B0CF-852BD311553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2326AAA-479D-4C15-B355-9FA1B1CC0AD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95384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09556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0099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72A242-A53C-48B8-8B0E-E0667002279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4177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614C591-0250-4FD0-86F5-39871E39B3E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37059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4DDFCC2-0985-4E8F-BA09-607C30FEBF5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246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4341813" y="6475413"/>
            <a:ext cx="53657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4469FC-C9DB-4CF7-B72B-A1003E4A38C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6448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A98F26-E5B1-4163-85A5-8AEAB51889DD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0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0F7A2E7-433A-43CF-A125-B9366AA0D2A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61938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25B325D-5BFA-4A21-B14F-52BA7B3163A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54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EBDB450-E4F5-4079-A7A5-BC8B3FCD71E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04968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B6B97E-A131-4E70-B751-6AA28B12AF0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43177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92F502-A117-425F-8C36-321CA96D7F4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7648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92CC3B-7091-4A21-AE18-AF061F98F99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249769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05136A3-916A-4787-9964-0B5266AD54D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458122" y="304026"/>
            <a:ext cx="29238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15-19</a:t>
            </a:r>
            <a:r>
              <a:rPr lang="en-US" sz="1800" b="1" dirty="0" smtClean="0"/>
              <a:t>-0239-00-0013</a:t>
            </a:r>
            <a:endParaRPr lang="en-US" altLang="en-US" sz="1800" b="1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0" y="6475413"/>
            <a:ext cx="2600325" cy="230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2"/>
          </p:nvPr>
        </p:nvSpPr>
        <p:spPr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>
              <a:spcBef>
                <a:spcPct val="0"/>
              </a:spcBef>
              <a:buFontTx/>
              <a:buNone/>
              <a:defRPr sz="16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July 2018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20" r:id="rId1"/>
    <p:sldLayoutId id="2147491221" r:id="rId2"/>
    <p:sldLayoutId id="2147491222" r:id="rId3"/>
    <p:sldLayoutId id="2147491223" r:id="rId4"/>
    <p:sldLayoutId id="2147491224" r:id="rId5"/>
    <p:sldLayoutId id="2147491225" r:id="rId6"/>
    <p:sldLayoutId id="2147491226" r:id="rId7"/>
    <p:sldLayoutId id="2147491227" r:id="rId8"/>
    <p:sldLayoutId id="2147491228" r:id="rId9"/>
    <p:sldLayoutId id="2147491229" r:id="rId10"/>
    <p:sldLayoutId id="214749123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04D58A0-EF71-4C14-B6CC-C21D1250F7F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35138"/>
            <a:ext cx="8077200" cy="1066800"/>
          </a:xfrm>
        </p:spPr>
        <p:txBody>
          <a:bodyPr/>
          <a:lstStyle/>
          <a:p>
            <a:r>
              <a:rPr lang="en-US" altLang="en-US" sz="3000" dirty="0" smtClean="0"/>
              <a:t>IEEE 802.15 TG13 </a:t>
            </a:r>
            <a:br>
              <a:rPr lang="en-US" altLang="en-US" sz="3000" dirty="0" smtClean="0"/>
            </a:br>
            <a:r>
              <a:rPr lang="en-US" altLang="en-US" sz="3000" dirty="0" smtClean="0"/>
              <a:t>Multi-</a:t>
            </a:r>
            <a:r>
              <a:rPr lang="en-US" altLang="en-US" sz="3000" dirty="0" err="1" smtClean="0"/>
              <a:t>Gbit</a:t>
            </a:r>
            <a:r>
              <a:rPr lang="en-US" altLang="en-US" sz="3000" dirty="0" smtClean="0"/>
              <a:t>/s Optical Wireless Communication </a:t>
            </a:r>
            <a:br>
              <a:rPr lang="en-US" altLang="en-US" sz="3000" dirty="0" smtClean="0"/>
            </a:br>
            <a:r>
              <a:rPr lang="en-US" altLang="en-US" sz="3000" dirty="0" smtClean="0"/>
              <a:t>May 2019 </a:t>
            </a:r>
            <a:r>
              <a:rPr lang="en-US" altLang="en-US" sz="3000" dirty="0" smtClean="0"/>
              <a:t>Closing Report</a:t>
            </a:r>
            <a:endParaRPr lang="en-US" altLang="en-US" sz="3000" dirty="0" smtClean="0"/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2591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2019-05-16</a:t>
            </a:r>
            <a:endParaRPr lang="en-US" altLang="en-US" sz="2000" b="0" dirty="0" smtClean="0"/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/>
        </p:nvGraphicFramePr>
        <p:xfrm>
          <a:off x="666750" y="4324350"/>
          <a:ext cx="90265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5" name="Document" r:id="rId4" imgW="8239301" imgH="1079612" progId="Word.Document.8">
                  <p:embed/>
                </p:oleObj>
              </mc:Choice>
              <mc:Fallback>
                <p:oleObj name="Document" r:id="rId4" imgW="8239301" imgH="107961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4324350"/>
                        <a:ext cx="902652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37925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sp>
        <p:nvSpPr>
          <p:cNvPr id="1536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Volker Jungnickel (</a:t>
            </a:r>
            <a:r>
              <a:rPr lang="en-US" altLang="en-US" sz="1200" b="0" dirty="0" err="1" smtClean="0"/>
              <a:t>Fraunhofer</a:t>
            </a:r>
            <a:r>
              <a:rPr lang="en-US" altLang="en-US" sz="1200" b="0" dirty="0" smtClean="0"/>
              <a:t> HHI)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May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83107E0-218B-4453-B106-91E1881773E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/>
              <a:t>This presentation contains the IEEE 802.15 TG13 Multi- </a:t>
            </a:r>
            <a:r>
              <a:rPr lang="en-US" altLang="en-US" dirty="0" err="1"/>
              <a:t>Gbit</a:t>
            </a:r>
            <a:r>
              <a:rPr lang="en-US" altLang="en-US" dirty="0"/>
              <a:t>/s Optical Wireless Communication </a:t>
            </a:r>
            <a:r>
              <a:rPr lang="en-US" altLang="en-US" dirty="0" smtClean="0"/>
              <a:t>Plan for July session </a:t>
            </a:r>
            <a:r>
              <a:rPr lang="en-US" altLang="en-US" dirty="0"/>
              <a:t>in </a:t>
            </a:r>
            <a:r>
              <a:rPr lang="en-US" altLang="en-US" dirty="0" smtClean="0"/>
              <a:t>Vienna.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de-DE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May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Plans until July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 err="1" smtClean="0"/>
              <a:t>Finalize</a:t>
            </a:r>
            <a:r>
              <a:rPr lang="de-DE" b="0" dirty="0" smtClean="0"/>
              <a:t> </a:t>
            </a:r>
            <a:r>
              <a:rPr lang="de-DE" b="0" dirty="0" err="1"/>
              <a:t>detailed</a:t>
            </a:r>
            <a:r>
              <a:rPr lang="de-DE" b="0" dirty="0"/>
              <a:t> </a:t>
            </a:r>
            <a:r>
              <a:rPr lang="de-DE" b="0" dirty="0" err="1"/>
              <a:t>discussion</a:t>
            </a:r>
            <a:r>
              <a:rPr lang="de-DE" b="0" dirty="0"/>
              <a:t> on </a:t>
            </a:r>
            <a:r>
              <a:rPr lang="de-DE" b="0" dirty="0" err="1"/>
              <a:t>clauses</a:t>
            </a:r>
            <a:r>
              <a:rPr lang="de-DE" b="0" dirty="0"/>
              <a:t> 5-7 	</a:t>
            </a:r>
            <a:endParaRPr lang="de-DE" b="0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 err="1" smtClean="0"/>
              <a:t>Postpone</a:t>
            </a:r>
            <a:r>
              <a:rPr lang="de-DE" b="0" dirty="0" smtClean="0"/>
              <a:t> </a:t>
            </a:r>
            <a:r>
              <a:rPr lang="de-DE" b="0" dirty="0" err="1"/>
              <a:t>discussion</a:t>
            </a:r>
            <a:r>
              <a:rPr lang="de-DE" b="0" dirty="0"/>
              <a:t> on </a:t>
            </a:r>
            <a:r>
              <a:rPr lang="de-DE" b="0" dirty="0" err="1"/>
              <a:t>clause</a:t>
            </a:r>
            <a:r>
              <a:rPr lang="de-DE" b="0" dirty="0"/>
              <a:t> </a:t>
            </a:r>
            <a:r>
              <a:rPr lang="de-DE" b="0" dirty="0" smtClean="0"/>
              <a:t>8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 err="1" smtClean="0"/>
              <a:t>Draft</a:t>
            </a:r>
            <a:r>
              <a:rPr lang="de-DE" b="0" dirty="0" smtClean="0"/>
              <a:t> </a:t>
            </a:r>
            <a:r>
              <a:rPr lang="de-DE" b="0" dirty="0" err="1"/>
              <a:t>text</a:t>
            </a:r>
            <a:r>
              <a:rPr lang="de-DE" b="0" dirty="0"/>
              <a:t> </a:t>
            </a:r>
            <a:r>
              <a:rPr lang="de-DE" b="0" dirty="0" err="1"/>
              <a:t>for</a:t>
            </a:r>
            <a:r>
              <a:rPr lang="de-DE" b="0" dirty="0"/>
              <a:t> </a:t>
            </a:r>
            <a:r>
              <a:rPr lang="de-DE" b="0" dirty="0" err="1"/>
              <a:t>clause</a:t>
            </a:r>
            <a:r>
              <a:rPr lang="de-DE" b="0" dirty="0"/>
              <a:t> </a:t>
            </a:r>
            <a:r>
              <a:rPr lang="de-DE" b="0" dirty="0" smtClean="0"/>
              <a:t>4</a:t>
            </a:r>
            <a:endParaRPr lang="en-GB" altLang="en-US" dirty="0" smtClean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47557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/>
              <a:t>TG13 Motion </a:t>
            </a:r>
            <a:r>
              <a:rPr lang="en-US" altLang="en-US" sz="3600" dirty="0" smtClean="0"/>
              <a:t>#</a:t>
            </a:r>
            <a:r>
              <a:rPr lang="en-US" altLang="en-US" sz="3600" dirty="0" smtClean="0"/>
              <a:t>48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just">
              <a:buNone/>
              <a:defRPr/>
            </a:pPr>
            <a:r>
              <a:rPr lang="en-GB" altLang="en-US" dirty="0" smtClean="0"/>
              <a:t>TG13 </a:t>
            </a:r>
            <a:r>
              <a:rPr lang="en-GB" altLang="en-US" dirty="0" err="1" smtClean="0"/>
              <a:t>Telcos</a:t>
            </a:r>
            <a:r>
              <a:rPr lang="en-GB" altLang="en-US" dirty="0" smtClean="0"/>
              <a:t> are scheduled </a:t>
            </a:r>
            <a:r>
              <a:rPr lang="en-GB" altLang="en-US" dirty="0" smtClean="0"/>
              <a:t>on</a:t>
            </a:r>
            <a:endParaRPr lang="en-GB" altLang="en-US" dirty="0" smtClean="0"/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May 21 </a:t>
            </a:r>
            <a:r>
              <a:rPr lang="en-GB" altLang="en-US" sz="2400" dirty="0" smtClean="0"/>
              <a:t>	 10:00-11:00 EST on TG13 MAC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June </a:t>
            </a:r>
            <a:r>
              <a:rPr lang="en-GB" altLang="en-US" sz="2400" dirty="0"/>
              <a:t>4 	 10:00-11:00 EST on TG13 MAC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June 25</a:t>
            </a:r>
            <a:r>
              <a:rPr lang="en-GB" altLang="en-US" sz="2400" dirty="0"/>
              <a:t>	 10:00-11:00 EST on TG13 </a:t>
            </a:r>
            <a:r>
              <a:rPr lang="en-GB" altLang="en-US" sz="2400" dirty="0" smtClean="0"/>
              <a:t>MAC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July 2		 </a:t>
            </a:r>
            <a:r>
              <a:rPr lang="en-GB" altLang="en-US" sz="2400" dirty="0"/>
              <a:t>10:00-11:00 EST on TG13 </a:t>
            </a:r>
            <a:r>
              <a:rPr lang="en-GB" altLang="en-US" sz="2400" dirty="0" smtClean="0"/>
              <a:t>MAC</a:t>
            </a:r>
            <a:endParaRPr lang="en-GB" altLang="en-US" sz="2400" dirty="0" smtClean="0"/>
          </a:p>
          <a:p>
            <a:pPr algn="just">
              <a:buNone/>
              <a:defRPr/>
            </a:pPr>
            <a:endParaRPr lang="en-GB" altLang="en-US" dirty="0" smtClean="0"/>
          </a:p>
          <a:p>
            <a:pPr algn="just">
              <a:buNone/>
              <a:defRPr/>
            </a:pPr>
            <a:r>
              <a:rPr lang="en-GB" altLang="en-US" dirty="0" smtClean="0"/>
              <a:t>Moved </a:t>
            </a:r>
            <a:r>
              <a:rPr lang="en-GB" altLang="en-US" dirty="0" smtClean="0"/>
              <a:t>by </a:t>
            </a:r>
            <a:r>
              <a:rPr lang="en-GB" altLang="en-US" dirty="0" smtClean="0"/>
              <a:t>Nikola</a:t>
            </a:r>
            <a:endParaRPr lang="en-GB" altLang="en-US" dirty="0" smtClean="0"/>
          </a:p>
          <a:p>
            <a:pPr algn="just">
              <a:buNone/>
              <a:defRPr/>
            </a:pPr>
            <a:r>
              <a:rPr lang="en-GB" altLang="en-US" dirty="0" smtClean="0"/>
              <a:t>Seconded by </a:t>
            </a:r>
            <a:r>
              <a:rPr lang="en-GB" altLang="en-US" dirty="0" smtClean="0"/>
              <a:t>Tuncer</a:t>
            </a:r>
            <a:endParaRPr lang="en-GB" altLang="en-US" dirty="0" smtClean="0"/>
          </a:p>
          <a:p>
            <a:pPr algn="just">
              <a:buNone/>
              <a:defRPr/>
            </a:pPr>
            <a:endParaRPr lang="en-GB" altLang="en-US" dirty="0"/>
          </a:p>
          <a:p>
            <a:pPr algn="just">
              <a:buNone/>
              <a:defRPr/>
            </a:pPr>
            <a:r>
              <a:rPr lang="en-GB" altLang="en-US" dirty="0" smtClean="0"/>
              <a:t>Motion </a:t>
            </a:r>
            <a:r>
              <a:rPr lang="en-GB" altLang="en-US" dirty="0" smtClean="0"/>
              <a:t>passed unanimously.</a:t>
            </a: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353797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Plans </a:t>
            </a:r>
            <a:r>
              <a:rPr lang="en-US" altLang="en-US" sz="3600" dirty="0" smtClean="0"/>
              <a:t>for July meeting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 smtClean="0"/>
              <a:t>6 </a:t>
            </a:r>
            <a:r>
              <a:rPr lang="de-DE" b="0" dirty="0" err="1" smtClean="0"/>
              <a:t>sessions</a:t>
            </a:r>
            <a:r>
              <a:rPr lang="de-DE" b="0" dirty="0" smtClean="0"/>
              <a:t> </a:t>
            </a:r>
            <a:r>
              <a:rPr lang="de-DE" b="0" dirty="0" err="1" smtClean="0"/>
              <a:t>requested</a:t>
            </a:r>
            <a:endParaRPr lang="de-DE" b="0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 err="1" smtClean="0"/>
              <a:t>Finalize</a:t>
            </a:r>
            <a:r>
              <a:rPr lang="de-DE" b="0" dirty="0" smtClean="0"/>
              <a:t> </a:t>
            </a:r>
            <a:r>
              <a:rPr lang="de-DE" b="0" dirty="0" err="1" smtClean="0"/>
              <a:t>text</a:t>
            </a:r>
            <a:r>
              <a:rPr lang="de-DE" b="0" dirty="0" smtClean="0"/>
              <a:t> on </a:t>
            </a:r>
            <a:r>
              <a:rPr lang="de-DE" b="0" dirty="0" err="1" smtClean="0"/>
              <a:t>Clause</a:t>
            </a:r>
            <a:r>
              <a:rPr lang="de-DE" b="0" dirty="0" smtClean="0"/>
              <a:t> 4-7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 err="1" smtClean="0"/>
              <a:t>Discussion</a:t>
            </a:r>
            <a:r>
              <a:rPr lang="de-DE" b="0" dirty="0" smtClean="0"/>
              <a:t> </a:t>
            </a:r>
            <a:r>
              <a:rPr lang="de-DE" b="0" dirty="0"/>
              <a:t>on </a:t>
            </a:r>
            <a:r>
              <a:rPr lang="de-DE" b="0" dirty="0" err="1" smtClean="0"/>
              <a:t>Clause</a:t>
            </a:r>
            <a:r>
              <a:rPr lang="de-DE" b="0" dirty="0" smtClean="0"/>
              <a:t> 8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 smtClean="0"/>
              <a:t>Create </a:t>
            </a:r>
            <a:r>
              <a:rPr lang="de-DE" b="0" dirty="0" err="1" smtClean="0"/>
              <a:t>draft</a:t>
            </a:r>
            <a:r>
              <a:rPr lang="de-DE" b="0" dirty="0" smtClean="0"/>
              <a:t> 6.0 </a:t>
            </a:r>
            <a:r>
              <a:rPr lang="de-DE" b="0" dirty="0" err="1" smtClean="0"/>
              <a:t>and</a:t>
            </a:r>
            <a:r>
              <a:rPr lang="de-DE" b="0" dirty="0" smtClean="0"/>
              <a:t> </a:t>
            </a:r>
            <a:r>
              <a:rPr lang="de-DE" b="0" dirty="0" err="1" smtClean="0"/>
              <a:t>submit</a:t>
            </a:r>
            <a:r>
              <a:rPr lang="de-DE" b="0" dirty="0" smtClean="0"/>
              <a:t> </a:t>
            </a:r>
            <a:r>
              <a:rPr lang="de-DE" b="0" dirty="0" err="1" smtClean="0"/>
              <a:t>to</a:t>
            </a:r>
            <a:r>
              <a:rPr lang="de-DE" b="0" dirty="0" smtClean="0"/>
              <a:t> WGLB</a:t>
            </a:r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274616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194</Words>
  <Application>Microsoft Office PowerPoint</Application>
  <PresentationFormat>Bildschirmpräsentation (4:3)</PresentationFormat>
  <Paragraphs>64</Paragraphs>
  <Slides>5</Slides>
  <Notes>5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ＭＳ Ｐゴシック</vt:lpstr>
      <vt:lpstr>ＭＳ Ｐゴシック</vt:lpstr>
      <vt:lpstr>Arial</vt:lpstr>
      <vt:lpstr>Times New Roman</vt:lpstr>
      <vt:lpstr>802-11-Submission</vt:lpstr>
      <vt:lpstr>Document</vt:lpstr>
      <vt:lpstr>IEEE 802.15 TG13  Multi-Gbit/s Optical Wireless Communication  May 2019 Closing Report</vt:lpstr>
      <vt:lpstr>PowerPoint-Präsentation</vt:lpstr>
      <vt:lpstr>PowerPoint-Präsentation</vt:lpstr>
      <vt:lpstr>PowerPoint-Präsentation</vt:lpstr>
      <vt:lpstr>PowerPoint-Präsentation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11-17/0203Xr0</dc:title>
  <dc:subject>Task Group AY November 2015 Meeting Agenda</dc:subject>
  <dc:creator>Nikola Serafimovski</dc:creator>
  <cp:keywords>March 2017</cp:keywords>
  <cp:lastModifiedBy>Jungnickel, Volker</cp:lastModifiedBy>
  <cp:revision>5094</cp:revision>
  <cp:lastPrinted>2014-11-04T15:04:57Z</cp:lastPrinted>
  <dcterms:created xsi:type="dcterms:W3CDTF">2007-04-17T18:10:23Z</dcterms:created>
  <dcterms:modified xsi:type="dcterms:W3CDTF">2019-05-16T16:25:47Z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