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424" r:id="rId3"/>
    <p:sldId id="829" r:id="rId4"/>
    <p:sldId id="830" r:id="rId5"/>
    <p:sldId id="832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40" autoAdjust="0"/>
    <p:restoredTop sz="95409" autoAdjust="0"/>
  </p:normalViewPr>
  <p:slideViewPr>
    <p:cSldViewPr>
      <p:cViewPr varScale="1">
        <p:scale>
          <a:sx n="62" d="100"/>
          <a:sy n="62" d="100"/>
        </p:scale>
        <p:origin x="840" y="5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955" y="-5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F6236B3F-AAE8-4343-8D17-1CD4A2A314C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4341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4343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E281DCD4-2343-4947-8B75-755531593318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15FB7E5E-1D6C-444E-B0CF-852BD311553D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E2326AAA-479D-4C15-B355-9FA1B1CC0AD0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CF9BF433-1276-49FE-9023-176D69872A94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593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953843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CF9BF433-1276-49FE-9023-176D69872A94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593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095563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CF9BF433-1276-49FE-9023-176D69872A94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593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20099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772A242-A53C-48B8-8B0E-E06670022792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141775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614C591-0250-4FD0-86F5-39871E39B3E2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370596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4DDFCC2-0985-4E8F-BA09-607C30FEBF5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524694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4341813" y="6475413"/>
            <a:ext cx="536575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74469FC-C9DB-4CF7-B72B-A1003E4A38C5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644823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FA98F26-E5B1-4163-85A5-8AEAB51889DD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500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0F7A2E7-433A-43CF-A125-B9366AA0D2AC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619384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25B325D-5BFA-4A21-B14F-52BA7B3163A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55446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EBDB450-E4F5-4079-A7A5-BC8B3FCD71E5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049684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8B6B97E-A131-4E70-B751-6AA28B12AF03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431773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992F502-A117-425F-8C36-321CA96D7F4F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176480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F92CC3B-7091-4A21-AE18-AF061F98F997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2497694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05136A3-916A-4787-9964-0B5266AD54D8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458122" y="304026"/>
            <a:ext cx="292387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</a:t>
            </a:r>
            <a:r>
              <a:rPr lang="en-US" altLang="en-US" sz="1800" b="1" dirty="0" smtClean="0"/>
              <a:t>15-19</a:t>
            </a:r>
            <a:r>
              <a:rPr lang="en-US" sz="1800" b="1" dirty="0" smtClean="0"/>
              <a:t>-0239-00-0013</a:t>
            </a:r>
            <a:endParaRPr lang="en-US" altLang="en-US" sz="1800" b="1" dirty="0"/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032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0" y="6475413"/>
            <a:ext cx="2600325" cy="2301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quarter" idx="2"/>
          </p:nvPr>
        </p:nvSpPr>
        <p:spPr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/>
          <a:lstStyle>
            <a:lvl1pPr>
              <a:spcBef>
                <a:spcPct val="0"/>
              </a:spcBef>
              <a:buFontTx/>
              <a:buNone/>
              <a:defRPr sz="16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 dirty="0" smtClean="0"/>
              <a:t>July 2018</a:t>
            </a:r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220" r:id="rId1"/>
    <p:sldLayoutId id="2147491221" r:id="rId2"/>
    <p:sldLayoutId id="2147491222" r:id="rId3"/>
    <p:sldLayoutId id="2147491223" r:id="rId4"/>
    <p:sldLayoutId id="2147491224" r:id="rId5"/>
    <p:sldLayoutId id="2147491225" r:id="rId6"/>
    <p:sldLayoutId id="2147491226" r:id="rId7"/>
    <p:sldLayoutId id="2147491227" r:id="rId8"/>
    <p:sldLayoutId id="2147491228" r:id="rId9"/>
    <p:sldLayoutId id="2147491229" r:id="rId10"/>
    <p:sldLayoutId id="2147491230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04D58A0-EF71-4C14-B6CC-C21D1250F7FE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735138"/>
            <a:ext cx="8077200" cy="1066800"/>
          </a:xfrm>
        </p:spPr>
        <p:txBody>
          <a:bodyPr/>
          <a:lstStyle/>
          <a:p>
            <a:r>
              <a:rPr lang="en-US" altLang="en-US" sz="3000" dirty="0" smtClean="0"/>
              <a:t>IEEE 802.15 TG13 </a:t>
            </a:r>
            <a:br>
              <a:rPr lang="en-US" altLang="en-US" sz="3000" dirty="0" smtClean="0"/>
            </a:br>
            <a:r>
              <a:rPr lang="en-US" altLang="en-US" sz="3000" dirty="0" smtClean="0"/>
              <a:t>Multi-</a:t>
            </a:r>
            <a:r>
              <a:rPr lang="en-US" altLang="en-US" sz="3000" dirty="0" err="1" smtClean="0"/>
              <a:t>Gbit</a:t>
            </a:r>
            <a:r>
              <a:rPr lang="en-US" altLang="en-US" sz="3000" dirty="0" smtClean="0"/>
              <a:t>/s Optical Wireless Communication </a:t>
            </a:r>
            <a:br>
              <a:rPr lang="en-US" altLang="en-US" sz="3000" dirty="0" smtClean="0"/>
            </a:br>
            <a:r>
              <a:rPr lang="en-US" altLang="en-US" sz="3000" dirty="0" smtClean="0"/>
              <a:t>May 2019 </a:t>
            </a:r>
            <a:r>
              <a:rPr lang="en-US" altLang="en-US" sz="3000" dirty="0" smtClean="0"/>
              <a:t>Closing Report</a:t>
            </a:r>
            <a:endParaRPr lang="en-US" altLang="en-US" sz="3000" dirty="0" smtClean="0"/>
          </a:p>
        </p:txBody>
      </p:sp>
      <p:sp>
        <p:nvSpPr>
          <p:cNvPr id="15365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32591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2019-05-16</a:t>
            </a:r>
            <a:endParaRPr lang="en-US" altLang="en-US" sz="2000" b="0" dirty="0" smtClean="0"/>
          </a:p>
        </p:txBody>
      </p:sp>
      <p:graphicFrame>
        <p:nvGraphicFramePr>
          <p:cNvPr id="15366" name="Object 11"/>
          <p:cNvGraphicFramePr>
            <a:graphicFrameLocks noChangeAspect="1"/>
          </p:cNvGraphicFramePr>
          <p:nvPr/>
        </p:nvGraphicFramePr>
        <p:xfrm>
          <a:off x="666750" y="4324350"/>
          <a:ext cx="9026525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85" name="Document" r:id="rId4" imgW="8239301" imgH="1079612" progId="Word.Document.8">
                  <p:embed/>
                </p:oleObj>
              </mc:Choice>
              <mc:Fallback>
                <p:oleObj name="Document" r:id="rId4" imgW="8239301" imgH="1079612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750" y="4324350"/>
                        <a:ext cx="9026525" cy="116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685800" y="379253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sp>
        <p:nvSpPr>
          <p:cNvPr id="15368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Volker Jungnickel (</a:t>
            </a:r>
            <a:r>
              <a:rPr lang="en-US" altLang="en-US" sz="1200" b="0" dirty="0" err="1" smtClean="0"/>
              <a:t>Fraunhofer</a:t>
            </a:r>
            <a:r>
              <a:rPr lang="en-US" altLang="en-US" sz="1200" b="0" dirty="0" smtClean="0"/>
              <a:t> HHI)</a:t>
            </a: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May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F83107E0-218B-4453-B106-91E1881773EB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FontTx/>
              <a:buNone/>
            </a:pPr>
            <a:r>
              <a:rPr lang="en-US" altLang="en-US" dirty="0"/>
              <a:t>This presentation contains the IEEE 802.15 TG13 Multi- </a:t>
            </a:r>
            <a:r>
              <a:rPr lang="en-US" altLang="en-US" dirty="0" err="1"/>
              <a:t>Gbit</a:t>
            </a:r>
            <a:r>
              <a:rPr lang="en-US" altLang="en-US" dirty="0"/>
              <a:t>/s Optical Wireless Communication </a:t>
            </a:r>
            <a:r>
              <a:rPr lang="en-US" altLang="en-US" dirty="0" smtClean="0"/>
              <a:t>Plan for July session </a:t>
            </a:r>
            <a:r>
              <a:rPr lang="en-US" altLang="en-US" dirty="0"/>
              <a:t>in </a:t>
            </a:r>
            <a:r>
              <a:rPr lang="en-US" altLang="en-US" dirty="0" smtClean="0"/>
              <a:t>Vienna.</a:t>
            </a:r>
            <a:endParaRPr lang="en-US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algn="just">
              <a:buFontTx/>
              <a:buNone/>
            </a:pPr>
            <a:endParaRPr lang="de-DE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17412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Abstract</a:t>
            </a: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May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999C766-B60C-439F-BD7C-2495863852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sp>
        <p:nvSpPr>
          <p:cNvPr id="58371" name="Rectangle 3"/>
          <p:cNvSpPr txBox="1">
            <a:spLocks noChangeArrowheads="1"/>
          </p:cNvSpPr>
          <p:nvPr/>
        </p:nvSpPr>
        <p:spPr bwMode="auto">
          <a:xfrm>
            <a:off x="685800" y="9144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TG13 Plans until July</a:t>
            </a:r>
            <a:endParaRPr lang="en-US" altLang="en-US" dirty="0"/>
          </a:p>
        </p:txBody>
      </p:sp>
      <p:sp>
        <p:nvSpPr>
          <p:cNvPr id="5837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62000" y="19050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b="0" dirty="0" err="1" smtClean="0"/>
              <a:t>Finalize</a:t>
            </a:r>
            <a:r>
              <a:rPr lang="de-DE" b="0" dirty="0" smtClean="0"/>
              <a:t> </a:t>
            </a:r>
            <a:r>
              <a:rPr lang="de-DE" b="0" dirty="0" err="1"/>
              <a:t>detailed</a:t>
            </a:r>
            <a:r>
              <a:rPr lang="de-DE" b="0" dirty="0"/>
              <a:t> </a:t>
            </a:r>
            <a:r>
              <a:rPr lang="de-DE" b="0" dirty="0" err="1"/>
              <a:t>discussion</a:t>
            </a:r>
            <a:r>
              <a:rPr lang="de-DE" b="0" dirty="0"/>
              <a:t> on </a:t>
            </a:r>
            <a:r>
              <a:rPr lang="de-DE" b="0" dirty="0" err="1"/>
              <a:t>clauses</a:t>
            </a:r>
            <a:r>
              <a:rPr lang="de-DE" b="0" dirty="0"/>
              <a:t> 5-7 	</a:t>
            </a:r>
            <a:endParaRPr lang="de-DE" b="0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b="0" dirty="0" err="1" smtClean="0"/>
              <a:t>Postpone</a:t>
            </a:r>
            <a:r>
              <a:rPr lang="de-DE" b="0" dirty="0" smtClean="0"/>
              <a:t> </a:t>
            </a:r>
            <a:r>
              <a:rPr lang="de-DE" b="0" dirty="0" err="1"/>
              <a:t>discussion</a:t>
            </a:r>
            <a:r>
              <a:rPr lang="de-DE" b="0" dirty="0"/>
              <a:t> on </a:t>
            </a:r>
            <a:r>
              <a:rPr lang="de-DE" b="0" dirty="0" err="1"/>
              <a:t>clause</a:t>
            </a:r>
            <a:r>
              <a:rPr lang="de-DE" b="0" dirty="0"/>
              <a:t> </a:t>
            </a:r>
            <a:r>
              <a:rPr lang="de-DE" b="0" dirty="0" smtClean="0"/>
              <a:t>8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b="0" dirty="0" err="1" smtClean="0"/>
              <a:t>Draft</a:t>
            </a:r>
            <a:r>
              <a:rPr lang="de-DE" b="0" dirty="0" smtClean="0"/>
              <a:t> </a:t>
            </a:r>
            <a:r>
              <a:rPr lang="de-DE" b="0" dirty="0" err="1"/>
              <a:t>text</a:t>
            </a:r>
            <a:r>
              <a:rPr lang="de-DE" b="0" dirty="0"/>
              <a:t> </a:t>
            </a:r>
            <a:r>
              <a:rPr lang="de-DE" b="0" dirty="0" err="1"/>
              <a:t>for</a:t>
            </a:r>
            <a:r>
              <a:rPr lang="de-DE" b="0" dirty="0"/>
              <a:t> </a:t>
            </a:r>
            <a:r>
              <a:rPr lang="de-DE" b="0" dirty="0" err="1"/>
              <a:t>clause</a:t>
            </a:r>
            <a:r>
              <a:rPr lang="de-DE" b="0" dirty="0"/>
              <a:t> </a:t>
            </a:r>
            <a:r>
              <a:rPr lang="de-DE" b="0" dirty="0" smtClean="0"/>
              <a:t>4</a:t>
            </a:r>
            <a:endParaRPr lang="en-GB" altLang="en-US" dirty="0" smtClean="0"/>
          </a:p>
          <a:p>
            <a:pPr algn="just">
              <a:buFontTx/>
              <a:buNone/>
              <a:defRPr/>
            </a:pPr>
            <a:endParaRPr lang="en-GB" altLang="en-US" sz="2000" dirty="0" smtClean="0"/>
          </a:p>
          <a:p>
            <a:pPr algn="just">
              <a:buFontTx/>
              <a:buNone/>
              <a:defRPr/>
            </a:pPr>
            <a:endParaRPr lang="en-GB" altLang="en-US" dirty="0" smtClean="0"/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May 2019</a:t>
            </a:r>
          </a:p>
        </p:txBody>
      </p:sp>
    </p:spTree>
    <p:extLst>
      <p:ext uri="{BB962C8B-B14F-4D97-AF65-F5344CB8AC3E}">
        <p14:creationId xmlns:p14="http://schemas.microsoft.com/office/powerpoint/2010/main" val="47557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999C766-B60C-439F-BD7C-2495863852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58371" name="Rectangle 3"/>
          <p:cNvSpPr txBox="1">
            <a:spLocks noChangeArrowheads="1"/>
          </p:cNvSpPr>
          <p:nvPr/>
        </p:nvSpPr>
        <p:spPr bwMode="auto">
          <a:xfrm>
            <a:off x="685800" y="9144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/>
              <a:t>TG13 Motion </a:t>
            </a:r>
            <a:r>
              <a:rPr lang="en-US" altLang="en-US" sz="3600" dirty="0" smtClean="0"/>
              <a:t>#</a:t>
            </a:r>
            <a:r>
              <a:rPr lang="en-US" altLang="en-US" sz="3600" dirty="0" smtClean="0"/>
              <a:t>48</a:t>
            </a:r>
            <a:endParaRPr lang="en-US" altLang="en-US" dirty="0"/>
          </a:p>
        </p:txBody>
      </p:sp>
      <p:sp>
        <p:nvSpPr>
          <p:cNvPr id="5837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62000" y="19050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just">
              <a:buNone/>
              <a:defRPr/>
            </a:pPr>
            <a:r>
              <a:rPr lang="en-GB" altLang="en-US" dirty="0" smtClean="0"/>
              <a:t>TG13 </a:t>
            </a:r>
            <a:r>
              <a:rPr lang="en-GB" altLang="en-US" dirty="0" err="1" smtClean="0"/>
              <a:t>Telcos</a:t>
            </a:r>
            <a:r>
              <a:rPr lang="en-GB" altLang="en-US" dirty="0" smtClean="0"/>
              <a:t> are scheduled </a:t>
            </a:r>
            <a:r>
              <a:rPr lang="en-GB" altLang="en-US" dirty="0" smtClean="0"/>
              <a:t>on</a:t>
            </a:r>
            <a:endParaRPr lang="en-GB" altLang="en-US" dirty="0" smtClean="0"/>
          </a:p>
          <a:p>
            <a:pPr marL="108585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sz="2400" dirty="0" smtClean="0"/>
              <a:t>May 21 </a:t>
            </a:r>
            <a:r>
              <a:rPr lang="en-GB" altLang="en-US" sz="2400" dirty="0" smtClean="0"/>
              <a:t>	 10:00-11:00 EST on TG13 MAC</a:t>
            </a:r>
          </a:p>
          <a:p>
            <a:pPr marL="108585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sz="2400" dirty="0" smtClean="0"/>
              <a:t>June </a:t>
            </a:r>
            <a:r>
              <a:rPr lang="en-GB" altLang="en-US" sz="2400" dirty="0"/>
              <a:t>4 	 10:00-11:00 EST on TG13 MAC</a:t>
            </a:r>
          </a:p>
          <a:p>
            <a:pPr marL="108585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sz="2400" dirty="0" smtClean="0"/>
              <a:t>June 25</a:t>
            </a:r>
            <a:r>
              <a:rPr lang="en-GB" altLang="en-US" sz="2400" dirty="0"/>
              <a:t>	 10:00-11:00 EST on TG13 </a:t>
            </a:r>
            <a:r>
              <a:rPr lang="en-GB" altLang="en-US" sz="2400" dirty="0" smtClean="0"/>
              <a:t>MAC</a:t>
            </a:r>
          </a:p>
          <a:p>
            <a:pPr marL="108585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sz="2400" dirty="0" smtClean="0"/>
              <a:t>July 2		 </a:t>
            </a:r>
            <a:r>
              <a:rPr lang="en-GB" altLang="en-US" sz="2400" dirty="0"/>
              <a:t>10:00-11:00 EST on TG13 </a:t>
            </a:r>
            <a:r>
              <a:rPr lang="en-GB" altLang="en-US" sz="2400" dirty="0" smtClean="0"/>
              <a:t>MAC</a:t>
            </a:r>
            <a:endParaRPr lang="en-GB" altLang="en-US" sz="2400" dirty="0" smtClean="0"/>
          </a:p>
          <a:p>
            <a:pPr algn="just">
              <a:buNone/>
              <a:defRPr/>
            </a:pPr>
            <a:endParaRPr lang="en-GB" altLang="en-US" dirty="0" smtClean="0"/>
          </a:p>
          <a:p>
            <a:pPr algn="just">
              <a:buNone/>
              <a:defRPr/>
            </a:pPr>
            <a:r>
              <a:rPr lang="en-GB" altLang="en-US" dirty="0" smtClean="0"/>
              <a:t>Moved </a:t>
            </a:r>
            <a:r>
              <a:rPr lang="en-GB" altLang="en-US" dirty="0" smtClean="0"/>
              <a:t>by </a:t>
            </a:r>
            <a:r>
              <a:rPr lang="en-GB" altLang="en-US" dirty="0" smtClean="0"/>
              <a:t>Nikola</a:t>
            </a:r>
            <a:endParaRPr lang="en-GB" altLang="en-US" dirty="0" smtClean="0"/>
          </a:p>
          <a:p>
            <a:pPr algn="just">
              <a:buNone/>
              <a:defRPr/>
            </a:pPr>
            <a:r>
              <a:rPr lang="en-GB" altLang="en-US" dirty="0" smtClean="0"/>
              <a:t>Seconded by </a:t>
            </a:r>
            <a:r>
              <a:rPr lang="en-GB" altLang="en-US" dirty="0" smtClean="0"/>
              <a:t>Tuncer</a:t>
            </a:r>
            <a:endParaRPr lang="en-GB" altLang="en-US" dirty="0" smtClean="0"/>
          </a:p>
          <a:p>
            <a:pPr algn="just">
              <a:buNone/>
              <a:defRPr/>
            </a:pPr>
            <a:endParaRPr lang="en-GB" altLang="en-US" dirty="0"/>
          </a:p>
          <a:p>
            <a:pPr algn="just">
              <a:buNone/>
              <a:defRPr/>
            </a:pPr>
            <a:r>
              <a:rPr lang="en-GB" altLang="en-US" dirty="0" smtClean="0"/>
              <a:t>Motion </a:t>
            </a:r>
            <a:r>
              <a:rPr lang="en-GB" altLang="en-US" dirty="0" smtClean="0"/>
              <a:t>passed unanimously.</a:t>
            </a:r>
            <a:endParaRPr lang="en-GB" altLang="en-US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en-GB" altLang="en-US" dirty="0" smtClean="0"/>
          </a:p>
          <a:p>
            <a:pPr algn="just">
              <a:buFontTx/>
              <a:buNone/>
              <a:defRPr/>
            </a:pPr>
            <a:endParaRPr lang="en-GB" altLang="en-US" sz="2000" dirty="0" smtClean="0"/>
          </a:p>
          <a:p>
            <a:pPr algn="just">
              <a:buFontTx/>
              <a:buNone/>
              <a:defRPr/>
            </a:pPr>
            <a:endParaRPr lang="en-GB" altLang="en-US" dirty="0" smtClean="0"/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May 2019</a:t>
            </a:r>
          </a:p>
        </p:txBody>
      </p:sp>
    </p:spTree>
    <p:extLst>
      <p:ext uri="{BB962C8B-B14F-4D97-AF65-F5344CB8AC3E}">
        <p14:creationId xmlns:p14="http://schemas.microsoft.com/office/powerpoint/2010/main" val="353797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999C766-B60C-439F-BD7C-2495863852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sp>
        <p:nvSpPr>
          <p:cNvPr id="58371" name="Rectangle 3"/>
          <p:cNvSpPr txBox="1">
            <a:spLocks noChangeArrowheads="1"/>
          </p:cNvSpPr>
          <p:nvPr/>
        </p:nvSpPr>
        <p:spPr bwMode="auto">
          <a:xfrm>
            <a:off x="685800" y="9144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TG13 Plans </a:t>
            </a:r>
            <a:r>
              <a:rPr lang="en-US" altLang="en-US" sz="3600" dirty="0" smtClean="0"/>
              <a:t>for July meeting</a:t>
            </a:r>
            <a:endParaRPr lang="en-US" altLang="en-US" dirty="0"/>
          </a:p>
        </p:txBody>
      </p:sp>
      <p:sp>
        <p:nvSpPr>
          <p:cNvPr id="5837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62000" y="19050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b="0" dirty="0" smtClean="0"/>
              <a:t>6 </a:t>
            </a:r>
            <a:r>
              <a:rPr lang="de-DE" b="0" dirty="0" err="1" smtClean="0"/>
              <a:t>sessions</a:t>
            </a:r>
            <a:r>
              <a:rPr lang="de-DE" b="0" dirty="0" smtClean="0"/>
              <a:t> </a:t>
            </a:r>
            <a:r>
              <a:rPr lang="de-DE" b="0" dirty="0" err="1" smtClean="0"/>
              <a:t>requested</a:t>
            </a:r>
            <a:endParaRPr lang="de-DE" b="0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b="0" dirty="0" err="1" smtClean="0"/>
              <a:t>Finalize</a:t>
            </a:r>
            <a:r>
              <a:rPr lang="de-DE" b="0" dirty="0" smtClean="0"/>
              <a:t> </a:t>
            </a:r>
            <a:r>
              <a:rPr lang="de-DE" b="0" dirty="0" err="1" smtClean="0"/>
              <a:t>text</a:t>
            </a:r>
            <a:r>
              <a:rPr lang="de-DE" b="0" dirty="0" smtClean="0"/>
              <a:t> on </a:t>
            </a:r>
            <a:r>
              <a:rPr lang="de-DE" b="0" dirty="0" err="1" smtClean="0"/>
              <a:t>Clause</a:t>
            </a:r>
            <a:r>
              <a:rPr lang="de-DE" b="0" dirty="0" smtClean="0"/>
              <a:t> 4-7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b="0" dirty="0" err="1" smtClean="0"/>
              <a:t>Discussion</a:t>
            </a:r>
            <a:r>
              <a:rPr lang="de-DE" b="0" dirty="0" smtClean="0"/>
              <a:t> </a:t>
            </a:r>
            <a:r>
              <a:rPr lang="de-DE" b="0" dirty="0"/>
              <a:t>on </a:t>
            </a:r>
            <a:r>
              <a:rPr lang="de-DE" b="0" dirty="0" err="1" smtClean="0"/>
              <a:t>Clause</a:t>
            </a:r>
            <a:r>
              <a:rPr lang="de-DE" b="0" dirty="0" smtClean="0"/>
              <a:t> 8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b="0" dirty="0" smtClean="0"/>
              <a:t>Create </a:t>
            </a:r>
            <a:r>
              <a:rPr lang="de-DE" b="0" dirty="0" err="1" smtClean="0"/>
              <a:t>draft</a:t>
            </a:r>
            <a:r>
              <a:rPr lang="de-DE" b="0" dirty="0" smtClean="0"/>
              <a:t> 6.0 </a:t>
            </a:r>
            <a:r>
              <a:rPr lang="de-DE" b="0" dirty="0" err="1" smtClean="0"/>
              <a:t>and</a:t>
            </a:r>
            <a:r>
              <a:rPr lang="de-DE" b="0" dirty="0" smtClean="0"/>
              <a:t> </a:t>
            </a:r>
            <a:r>
              <a:rPr lang="de-DE" b="0" dirty="0" err="1" smtClean="0"/>
              <a:t>submit</a:t>
            </a:r>
            <a:r>
              <a:rPr lang="de-DE" b="0" dirty="0" smtClean="0"/>
              <a:t> </a:t>
            </a:r>
            <a:r>
              <a:rPr lang="de-DE" b="0" dirty="0" err="1" smtClean="0"/>
              <a:t>to</a:t>
            </a:r>
            <a:r>
              <a:rPr lang="de-DE" b="0" dirty="0" smtClean="0"/>
              <a:t> WGLB</a:t>
            </a:r>
          </a:p>
          <a:p>
            <a:pPr algn="just">
              <a:buFontTx/>
              <a:buNone/>
              <a:defRPr/>
            </a:pPr>
            <a:endParaRPr lang="en-GB" altLang="en-US" sz="2000" dirty="0" smtClean="0"/>
          </a:p>
          <a:p>
            <a:pPr algn="just">
              <a:buFontTx/>
              <a:buNone/>
              <a:defRPr/>
            </a:pPr>
            <a:endParaRPr lang="en-GB" altLang="en-US" dirty="0" smtClean="0"/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May 2019</a:t>
            </a:r>
          </a:p>
        </p:txBody>
      </p:sp>
    </p:spTree>
    <p:extLst>
      <p:ext uri="{BB962C8B-B14F-4D97-AF65-F5344CB8AC3E}">
        <p14:creationId xmlns:p14="http://schemas.microsoft.com/office/powerpoint/2010/main" val="274616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194</Words>
  <Application>Microsoft Office PowerPoint</Application>
  <PresentationFormat>Bildschirmpräsentation (4:3)</PresentationFormat>
  <Paragraphs>64</Paragraphs>
  <Slides>5</Slides>
  <Notes>5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ＭＳ Ｐゴシック</vt:lpstr>
      <vt:lpstr>ＭＳ Ｐゴシック</vt:lpstr>
      <vt:lpstr>Arial</vt:lpstr>
      <vt:lpstr>Times New Roman</vt:lpstr>
      <vt:lpstr>802-11-Submission</vt:lpstr>
      <vt:lpstr>Document</vt:lpstr>
      <vt:lpstr>IEEE 802.15 TG13  Multi-Gbit/s Optical Wireless Communication  May 2019 Closing Report</vt:lpstr>
      <vt:lpstr>PowerPoint-Präsentation</vt:lpstr>
      <vt:lpstr>PowerPoint-Präsentation</vt:lpstr>
      <vt:lpstr>PowerPoint-Präsentation</vt:lpstr>
      <vt:lpstr>PowerPoint-Präsentation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11-17/0203Xr0</dc:title>
  <dc:subject>Task Group AY November 2015 Meeting Agenda</dc:subject>
  <dc:creator>Nikola Serafimovski</dc:creator>
  <cp:keywords>March 2017</cp:keywords>
  <cp:lastModifiedBy>Jungnickel, Volker</cp:lastModifiedBy>
  <cp:revision>5094</cp:revision>
  <cp:lastPrinted>2014-11-04T15:04:57Z</cp:lastPrinted>
  <dcterms:created xsi:type="dcterms:W3CDTF">2007-04-17T18:10:23Z</dcterms:created>
  <dcterms:modified xsi:type="dcterms:W3CDTF">2019-05-16T16:25:47Z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</Properties>
</file>