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424" r:id="rId3"/>
    <p:sldId id="386" r:id="rId4"/>
    <p:sldId id="754" r:id="rId5"/>
    <p:sldId id="828" r:id="rId6"/>
    <p:sldId id="829" r:id="rId7"/>
    <p:sldId id="830" r:id="rId8"/>
    <p:sldId id="832" r:id="rId9"/>
    <p:sldId id="833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440" autoAdjust="0"/>
    <p:restoredTop sz="95409" autoAdjust="0"/>
  </p:normalViewPr>
  <p:slideViewPr>
    <p:cSldViewPr>
      <p:cViewPr varScale="1">
        <p:scale>
          <a:sx n="89" d="100"/>
          <a:sy n="89" d="100"/>
        </p:scale>
        <p:origin x="1522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2815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6562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03768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6195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86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DFEC75B-208D-4717-A1AF-804B53ECFC72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63033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E91D925-7433-475C-A61E-55A7B7F5E438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1820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5384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9556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20099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458122" y="304026"/>
            <a:ext cx="29238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15-19</a:t>
            </a:r>
            <a:r>
              <a:rPr lang="en-US" sz="1800" b="1" dirty="0" smtClean="0"/>
              <a:t>-0238-01-0013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2"/>
          </p:nvPr>
        </p:nvSpPr>
        <p:spPr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>
              <a:spcBef>
                <a:spcPct val="0"/>
              </a:spcBef>
              <a:buFontTx/>
              <a:buNone/>
              <a:defRPr sz="16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July 2018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May 2019 Closing Report</a:t>
            </a:r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2019-05-16</a:t>
            </a:r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918789"/>
              </p:ext>
            </p:extLst>
          </p:nvPr>
        </p:nvGraphicFramePr>
        <p:xfrm>
          <a:off x="685800" y="4322763"/>
          <a:ext cx="8915399" cy="154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6" name="Document" r:id="rId4" imgW="8220869" imgH="1442885" progId="Word.Document.8">
                  <p:embed/>
                </p:oleObj>
              </mc:Choice>
              <mc:Fallback>
                <p:oleObj name="Document" r:id="rId4" imgW="8220869" imgH="144288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322763"/>
                        <a:ext cx="8915399" cy="154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closing report for </a:t>
            </a:r>
            <a:r>
              <a:rPr lang="en-US" altLang="en-US" dirty="0"/>
              <a:t>the </a:t>
            </a:r>
            <a:r>
              <a:rPr lang="en-US" altLang="en-US" dirty="0" smtClean="0"/>
              <a:t>May 2019 </a:t>
            </a:r>
            <a:r>
              <a:rPr lang="en-US" altLang="en-US" dirty="0"/>
              <a:t>session in </a:t>
            </a:r>
            <a:r>
              <a:rPr lang="en-US" altLang="en-US" dirty="0" smtClean="0"/>
              <a:t>Atlanta.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6EC035D-6983-44A7-9182-D0B7115AE266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27651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TG13 schedule </a:t>
            </a:r>
            <a:r>
              <a:rPr lang="en-US" altLang="en-US" sz="3200" dirty="0" smtClean="0">
                <a:solidFill>
                  <a:schemeClr val="tx2"/>
                </a:solidFill>
              </a:rPr>
              <a:t>for Atlanta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graphicFrame>
        <p:nvGraphicFramePr>
          <p:cNvPr id="7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120477"/>
              </p:ext>
            </p:extLst>
          </p:nvPr>
        </p:nvGraphicFramePr>
        <p:xfrm>
          <a:off x="990600" y="1600200"/>
          <a:ext cx="7162800" cy="45065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5108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MON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TUE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WED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THU</a:t>
                      </a:r>
                    </a:p>
                  </a:txBody>
                  <a:tcPr marT="45744" marB="4574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 smtClean="0">
                          <a:latin typeface="+mn-lt"/>
                        </a:rPr>
                        <a:t>WG opening</a:t>
                      </a:r>
                      <a:endParaRPr lang="en-US" sz="1600" b="0" i="1" dirty="0">
                        <a:latin typeface="+mn-lt"/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#2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 smtClean="0">
                          <a:latin typeface="+mn-lt"/>
                        </a:rPr>
                        <a:t>TGbb#1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1" dirty="0" smtClean="0">
                        <a:latin typeface="+mn-lt"/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WG midweek</a:t>
                      </a:r>
                      <a:endParaRPr lang="en-US" sz="1600" i="1" dirty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TG13#5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#1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#3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TG13#4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dirty="0" smtClean="0">
                          <a:solidFill>
                            <a:schemeClr val="tx1"/>
                          </a:solidFill>
                        </a:rPr>
                        <a:t>TG13#6</a:t>
                      </a:r>
                      <a:endParaRPr lang="en-US" sz="1600" b="1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 smtClean="0">
                          <a:latin typeface="+mn-lt"/>
                        </a:rPr>
                        <a:t>TGbb#2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 smtClean="0">
                          <a:latin typeface="+mn-lt"/>
                        </a:rPr>
                        <a:t>TGbb#3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5738" algn="l"/>
                        </a:tabLst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TGbb#4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PM3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5738" algn="l"/>
                        </a:tabLst>
                        <a:defRPr/>
                      </a:pPr>
                      <a:endParaRPr lang="de-DE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0" i="1" dirty="0" smtClean="0"/>
                        <a:t>WG </a:t>
                      </a:r>
                      <a:r>
                        <a:rPr lang="de-DE" sz="1600" b="0" i="1" dirty="0" err="1" smtClean="0"/>
                        <a:t>closing</a:t>
                      </a:r>
                      <a:endParaRPr lang="de-DE" sz="1600" b="0" i="1" dirty="0" smtClean="0"/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xmlns="" val="533189499"/>
                  </a:ext>
                </a:extLst>
              </a:tr>
            </a:tbl>
          </a:graphicData>
        </a:graphic>
      </p:graphicFrame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6 </a:t>
            </a:r>
            <a:r>
              <a:rPr lang="de-DE" dirty="0" err="1" smtClean="0"/>
              <a:t>sessions</a:t>
            </a:r>
            <a:r>
              <a:rPr lang="de-DE" dirty="0" smtClean="0"/>
              <a:t> in Atlanta</a:t>
            </a:r>
            <a:endParaRPr lang="de-DE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Review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discuss</a:t>
            </a:r>
            <a:r>
              <a:rPr lang="de-DE" dirty="0" smtClean="0"/>
              <a:t> </a:t>
            </a:r>
            <a:r>
              <a:rPr lang="de-DE" dirty="0" err="1" smtClean="0"/>
              <a:t>status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clauses</a:t>
            </a:r>
            <a:r>
              <a:rPr lang="de-DE" dirty="0" smtClean="0"/>
              <a:t> 4-10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4: </a:t>
            </a:r>
            <a:r>
              <a:rPr lang="de-DE" dirty="0"/>
              <a:t>MAC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t.b.d</a:t>
            </a:r>
            <a:r>
              <a:rPr lang="de-DE" dirty="0"/>
              <a:t>. </a:t>
            </a:r>
            <a:r>
              <a:rPr lang="de-DE" dirty="0" smtClean="0"/>
              <a:t>after </a:t>
            </a:r>
            <a:r>
              <a:rPr lang="de-DE" dirty="0" err="1" smtClean="0"/>
              <a:t>clauses</a:t>
            </a:r>
            <a:r>
              <a:rPr lang="de-DE" dirty="0" smtClean="0"/>
              <a:t> 5-10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complete</a:t>
            </a:r>
            <a:endParaRPr lang="de-DE" dirty="0" smtClean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5: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stable</a:t>
            </a:r>
            <a:r>
              <a:rPr lang="de-DE" dirty="0"/>
              <a:t>, </a:t>
            </a:r>
            <a:r>
              <a:rPr lang="de-DE" dirty="0" err="1" smtClean="0"/>
              <a:t>details</a:t>
            </a:r>
            <a:r>
              <a:rPr lang="de-DE" dirty="0" smtClean="0"/>
              <a:t>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discussion</a:t>
            </a:r>
            <a:endParaRPr lang="de-DE" dirty="0" smtClean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6: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stable</a:t>
            </a:r>
            <a:r>
              <a:rPr lang="de-DE" dirty="0"/>
              <a:t>, </a:t>
            </a:r>
            <a:r>
              <a:rPr lang="de-DE" dirty="0" err="1" smtClean="0"/>
              <a:t>details</a:t>
            </a:r>
            <a:r>
              <a:rPr lang="de-DE" dirty="0" smtClean="0"/>
              <a:t>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discussion</a:t>
            </a:r>
            <a:endParaRPr lang="de-DE" dirty="0" smtClean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7: </a:t>
            </a:r>
            <a:r>
              <a:rPr lang="de-DE" dirty="0" err="1" smtClean="0"/>
              <a:t>create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r>
              <a:rPr lang="de-DE" dirty="0" smtClean="0"/>
              <a:t>, </a:t>
            </a:r>
            <a:r>
              <a:rPr lang="de-DE" dirty="0" err="1" smtClean="0"/>
              <a:t>take</a:t>
            </a:r>
            <a:r>
              <a:rPr lang="de-DE" dirty="0" smtClean="0"/>
              <a:t> </a:t>
            </a:r>
            <a:r>
              <a:rPr lang="de-DE" dirty="0" err="1" smtClean="0"/>
              <a:t>requ</a:t>
            </a:r>
            <a:r>
              <a:rPr lang="de-DE" dirty="0" smtClean="0"/>
              <a:t>. </a:t>
            </a:r>
            <a:r>
              <a:rPr lang="de-DE" dirty="0" err="1" smtClean="0"/>
              <a:t>functionality</a:t>
            </a:r>
            <a:r>
              <a:rPr lang="de-DE" dirty="0" smtClean="0"/>
              <a:t> in D4.1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account</a:t>
            </a:r>
            <a:r>
              <a:rPr lang="de-DE" dirty="0" smtClean="0"/>
              <a:t> 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8: </a:t>
            </a:r>
            <a:r>
              <a:rPr lang="de-DE" dirty="0" err="1" smtClean="0"/>
              <a:t>postponed</a:t>
            </a:r>
            <a:endParaRPr lang="de-DE" dirty="0" smtClean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9: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revised</a:t>
            </a:r>
            <a:endParaRPr lang="de-DE" dirty="0" smtClean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10: </a:t>
            </a:r>
            <a:r>
              <a:rPr lang="de-DE" dirty="0" err="1" smtClean="0"/>
              <a:t>deleted</a:t>
            </a:r>
            <a:endParaRPr lang="de-DE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err="1" smtClean="0"/>
              <a:t>Discuss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r>
              <a:rPr lang="de-DE" dirty="0" smtClean="0"/>
              <a:t> on MIMO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relaying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draft</a:t>
            </a:r>
            <a:r>
              <a:rPr lang="de-DE" dirty="0" smtClean="0"/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err="1" smtClean="0"/>
              <a:t>Resolve</a:t>
            </a:r>
            <a:r>
              <a:rPr lang="de-DE" dirty="0" smtClean="0"/>
              <a:t> </a:t>
            </a:r>
            <a:r>
              <a:rPr lang="de-DE" dirty="0" err="1" smtClean="0"/>
              <a:t>comments</a:t>
            </a:r>
            <a:r>
              <a:rPr lang="de-DE" dirty="0" smtClean="0"/>
              <a:t> </a:t>
            </a:r>
            <a:r>
              <a:rPr lang="de-DE" dirty="0" err="1" smtClean="0"/>
              <a:t>against</a:t>
            </a:r>
            <a:r>
              <a:rPr lang="de-DE" dirty="0" smtClean="0"/>
              <a:t> </a:t>
            </a:r>
            <a:r>
              <a:rPr lang="de-DE" dirty="0"/>
              <a:t>D4.1</a:t>
            </a:r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endParaRPr lang="en-GB" altLang="en-US" sz="1800" dirty="0" smtClean="0"/>
          </a:p>
          <a:p>
            <a:pPr algn="just">
              <a:spcBef>
                <a:spcPts val="0"/>
              </a:spcBef>
              <a:spcAft>
                <a:spcPts val="300"/>
              </a:spcAft>
              <a:buFontTx/>
              <a:buNone/>
              <a:defRPr/>
            </a:pPr>
            <a:endParaRPr lang="en-GB" altLang="en-US" sz="1800" dirty="0" smtClean="0"/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E92B1CF-42C3-4957-B9D9-3C50DCFDE09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TG13 activities this week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Plan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finalization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TG13 </a:t>
            </a:r>
            <a:r>
              <a:rPr lang="de-DE" dirty="0" err="1" smtClean="0"/>
              <a:t>Spec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2286000"/>
          </a:xfrm>
        </p:spPr>
        <p:txBody>
          <a:bodyPr/>
          <a:lstStyle/>
          <a:p>
            <a:r>
              <a:rPr lang="de-DE" sz="2000" b="0" dirty="0" smtClean="0"/>
              <a:t>June </a:t>
            </a:r>
            <a:r>
              <a:rPr lang="de-DE" sz="2000" b="0" dirty="0" err="1" smtClean="0"/>
              <a:t>telcos</a:t>
            </a:r>
            <a:r>
              <a:rPr lang="de-DE" sz="2000" b="0" dirty="0" smtClean="0"/>
              <a:t> 		- </a:t>
            </a:r>
            <a:r>
              <a:rPr lang="de-DE" sz="2000" b="0" dirty="0" err="1" smtClean="0"/>
              <a:t>Finalize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detailed</a:t>
            </a:r>
            <a:r>
              <a:rPr lang="de-DE" sz="2000" b="0" dirty="0" smtClean="0"/>
              <a:t> </a:t>
            </a:r>
            <a:r>
              <a:rPr lang="de-DE" sz="2000" b="0" dirty="0" err="1"/>
              <a:t>discussion</a:t>
            </a:r>
            <a:r>
              <a:rPr lang="de-DE" sz="2000" b="0" dirty="0"/>
              <a:t> on </a:t>
            </a:r>
            <a:r>
              <a:rPr lang="de-DE" sz="2000" b="0" dirty="0" err="1" smtClean="0"/>
              <a:t>clauses</a:t>
            </a:r>
            <a:r>
              <a:rPr lang="de-DE" sz="2000" b="0" dirty="0" smtClean="0"/>
              <a:t> 5-7 					- </a:t>
            </a:r>
            <a:r>
              <a:rPr lang="de-DE" sz="2000" b="0" dirty="0" err="1" smtClean="0"/>
              <a:t>Postpone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discussion</a:t>
            </a:r>
            <a:r>
              <a:rPr lang="de-DE" sz="2000" b="0" dirty="0" smtClean="0"/>
              <a:t> on </a:t>
            </a:r>
            <a:r>
              <a:rPr lang="de-DE" sz="2000" b="0" dirty="0" err="1" smtClean="0"/>
              <a:t>clause</a:t>
            </a:r>
            <a:r>
              <a:rPr lang="de-DE" sz="2000" b="0" dirty="0" smtClean="0"/>
              <a:t> 8 						- </a:t>
            </a:r>
            <a:r>
              <a:rPr lang="de-DE" sz="2000" b="0" dirty="0" err="1" smtClean="0"/>
              <a:t>Draft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text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for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clause</a:t>
            </a:r>
            <a:r>
              <a:rPr lang="de-DE" sz="2000" b="0" dirty="0" smtClean="0"/>
              <a:t> 4</a:t>
            </a:r>
          </a:p>
          <a:p>
            <a:r>
              <a:rPr lang="de-DE" sz="2000" b="0" dirty="0" err="1" smtClean="0"/>
              <a:t>July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Plenary</a:t>
            </a:r>
            <a:r>
              <a:rPr lang="de-DE" sz="2000" b="0" dirty="0" smtClean="0"/>
              <a:t>		Review </a:t>
            </a:r>
            <a:r>
              <a:rPr lang="de-DE" sz="2000" b="0" dirty="0" err="1" smtClean="0"/>
              <a:t>draft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again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and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submit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for</a:t>
            </a:r>
            <a:r>
              <a:rPr lang="de-DE" sz="2000" b="0" dirty="0" smtClean="0"/>
              <a:t> WGLB</a:t>
            </a:r>
          </a:p>
          <a:p>
            <a:r>
              <a:rPr lang="de-DE" sz="2000" b="0" dirty="0" smtClean="0"/>
              <a:t>September Interim	</a:t>
            </a:r>
            <a:r>
              <a:rPr lang="de-DE" sz="2000" b="0" dirty="0" err="1" smtClean="0"/>
              <a:t>Resolve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comments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from</a:t>
            </a:r>
            <a:r>
              <a:rPr lang="de-DE" sz="2000" b="0" dirty="0" smtClean="0"/>
              <a:t> WGLB </a:t>
            </a:r>
            <a:r>
              <a:rPr lang="de-DE" sz="2000" b="0" dirty="0" err="1" smtClean="0"/>
              <a:t>and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submit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for</a:t>
            </a:r>
            <a:r>
              <a:rPr lang="de-DE" sz="2000" b="0" dirty="0" smtClean="0"/>
              <a:t> 				</a:t>
            </a:r>
            <a:r>
              <a:rPr lang="de-DE" sz="2000" b="0" dirty="0" err="1" smtClean="0"/>
              <a:t>recirculation</a:t>
            </a:r>
            <a:endParaRPr lang="de-DE" sz="2000" b="0" dirty="0" smtClean="0"/>
          </a:p>
          <a:p>
            <a:r>
              <a:rPr lang="de-DE" sz="2000" b="0" dirty="0" err="1" smtClean="0"/>
              <a:t>Telcos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October</a:t>
            </a:r>
            <a:r>
              <a:rPr lang="de-DE" sz="2000" b="0" dirty="0" smtClean="0"/>
              <a:t>	</a:t>
            </a:r>
            <a:r>
              <a:rPr lang="de-DE" sz="2000" b="0" dirty="0" err="1" smtClean="0"/>
              <a:t>Resolve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comments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from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recirc</a:t>
            </a:r>
            <a:endParaRPr lang="de-DE" sz="2000" b="0" dirty="0" smtClean="0"/>
          </a:p>
          <a:p>
            <a:r>
              <a:rPr lang="de-DE" sz="2000" b="0" dirty="0" smtClean="0"/>
              <a:t>November </a:t>
            </a:r>
            <a:r>
              <a:rPr lang="de-DE" sz="2000" b="0" dirty="0" err="1" smtClean="0"/>
              <a:t>Plenary</a:t>
            </a:r>
            <a:r>
              <a:rPr lang="de-DE" sz="2000" b="0" dirty="0" smtClean="0"/>
              <a:t>	</a:t>
            </a:r>
            <a:r>
              <a:rPr lang="de-DE" sz="2000" b="0" dirty="0" err="1" smtClean="0"/>
              <a:t>Submit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draft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to</a:t>
            </a:r>
            <a:r>
              <a:rPr lang="de-DE" sz="2000" b="0" dirty="0" smtClean="0"/>
              <a:t> SB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474469FC-C9DB-4CF7-B72B-A1003E4A38C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Volker Jungnickel (Fraunhofer HHI)</a:t>
            </a:r>
            <a:endParaRPr lang="en-US" altLang="en-US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79920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until July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err="1" smtClean="0"/>
              <a:t>Finalize</a:t>
            </a:r>
            <a:r>
              <a:rPr lang="de-DE" b="0" dirty="0" smtClean="0"/>
              <a:t> </a:t>
            </a:r>
            <a:r>
              <a:rPr lang="de-DE" b="0" dirty="0" err="1"/>
              <a:t>detailed</a:t>
            </a:r>
            <a:r>
              <a:rPr lang="de-DE" b="0" dirty="0"/>
              <a:t> </a:t>
            </a:r>
            <a:r>
              <a:rPr lang="de-DE" b="0" dirty="0" err="1"/>
              <a:t>discussion</a:t>
            </a:r>
            <a:r>
              <a:rPr lang="de-DE" b="0" dirty="0"/>
              <a:t> on </a:t>
            </a:r>
            <a:r>
              <a:rPr lang="de-DE" b="0" dirty="0" err="1"/>
              <a:t>clauses</a:t>
            </a:r>
            <a:r>
              <a:rPr lang="de-DE" b="0" dirty="0"/>
              <a:t> 5-7 	</a:t>
            </a:r>
            <a:endParaRPr lang="de-DE" b="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err="1" smtClean="0"/>
              <a:t>Postpone</a:t>
            </a:r>
            <a:r>
              <a:rPr lang="de-DE" b="0" dirty="0" smtClean="0"/>
              <a:t> </a:t>
            </a:r>
            <a:r>
              <a:rPr lang="de-DE" b="0" dirty="0" err="1"/>
              <a:t>discussion</a:t>
            </a:r>
            <a:r>
              <a:rPr lang="de-DE" b="0" dirty="0"/>
              <a:t> on </a:t>
            </a:r>
            <a:r>
              <a:rPr lang="de-DE" b="0" dirty="0" err="1"/>
              <a:t>clause</a:t>
            </a:r>
            <a:r>
              <a:rPr lang="de-DE" b="0" dirty="0"/>
              <a:t> </a:t>
            </a:r>
            <a:r>
              <a:rPr lang="de-DE" b="0" dirty="0" smtClean="0"/>
              <a:t>8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err="1" smtClean="0"/>
              <a:t>Draft</a:t>
            </a:r>
            <a:r>
              <a:rPr lang="de-DE" b="0" dirty="0" smtClean="0"/>
              <a:t> </a:t>
            </a:r>
            <a:r>
              <a:rPr lang="de-DE" b="0" dirty="0" err="1"/>
              <a:t>text</a:t>
            </a:r>
            <a:r>
              <a:rPr lang="de-DE" b="0" dirty="0"/>
              <a:t> </a:t>
            </a:r>
            <a:r>
              <a:rPr lang="de-DE" b="0" dirty="0" err="1"/>
              <a:t>for</a:t>
            </a:r>
            <a:r>
              <a:rPr lang="de-DE" b="0" dirty="0"/>
              <a:t> </a:t>
            </a:r>
            <a:r>
              <a:rPr lang="de-DE" b="0" dirty="0" err="1"/>
              <a:t>clause</a:t>
            </a:r>
            <a:r>
              <a:rPr lang="de-DE" b="0" dirty="0"/>
              <a:t> </a:t>
            </a:r>
            <a:r>
              <a:rPr lang="de-DE" b="0" dirty="0" smtClean="0"/>
              <a:t>4</a:t>
            </a: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47557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</a:t>
            </a:r>
            <a:r>
              <a:rPr lang="en-US" altLang="en-US" sz="3600" dirty="0" smtClean="0"/>
              <a:t>#48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buNone/>
              <a:defRPr/>
            </a:pPr>
            <a:r>
              <a:rPr lang="en-GB" altLang="en-US" dirty="0" smtClean="0"/>
              <a:t>TG13 </a:t>
            </a:r>
            <a:r>
              <a:rPr lang="en-GB" altLang="en-US" dirty="0" err="1" smtClean="0"/>
              <a:t>Telcos</a:t>
            </a:r>
            <a:r>
              <a:rPr lang="en-GB" altLang="en-US" dirty="0" smtClean="0"/>
              <a:t> are scheduled on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May 21 	 10:00-11:00 EST on TG13 MAC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June </a:t>
            </a:r>
            <a:r>
              <a:rPr lang="en-GB" altLang="en-US" sz="2400" dirty="0"/>
              <a:t>4 	 10:00-11:00 EST on TG13 MAC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June 25</a:t>
            </a:r>
            <a:r>
              <a:rPr lang="en-GB" altLang="en-US" sz="2400" dirty="0"/>
              <a:t>	 10:00-11:00 EST on TG13 </a:t>
            </a:r>
            <a:r>
              <a:rPr lang="en-GB" altLang="en-US" sz="2400" dirty="0" smtClean="0"/>
              <a:t>MAC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July 2		 </a:t>
            </a:r>
            <a:r>
              <a:rPr lang="en-GB" altLang="en-US" sz="2400" dirty="0"/>
              <a:t>10:00-11:00 EST on TG13 </a:t>
            </a:r>
            <a:r>
              <a:rPr lang="en-GB" altLang="en-US" sz="2400" dirty="0" smtClean="0"/>
              <a:t>MAC</a:t>
            </a:r>
          </a:p>
          <a:p>
            <a:pPr algn="just">
              <a:buNone/>
              <a:defRPr/>
            </a:pPr>
            <a:endParaRPr lang="en-GB" altLang="en-US" dirty="0" smtClean="0"/>
          </a:p>
          <a:p>
            <a:pPr algn="just">
              <a:buNone/>
              <a:defRPr/>
            </a:pPr>
            <a:r>
              <a:rPr lang="en-GB" altLang="en-US" dirty="0" smtClean="0"/>
              <a:t>Moved by Nikola</a:t>
            </a:r>
          </a:p>
          <a:p>
            <a:pPr algn="just">
              <a:buNone/>
              <a:defRPr/>
            </a:pPr>
            <a:r>
              <a:rPr lang="en-GB" altLang="en-US" dirty="0" smtClean="0"/>
              <a:t>Seconded by Tuncer</a:t>
            </a:r>
          </a:p>
          <a:p>
            <a:pPr algn="just">
              <a:buNone/>
              <a:defRPr/>
            </a:pPr>
            <a:endParaRPr lang="en-GB" altLang="en-US" dirty="0"/>
          </a:p>
          <a:p>
            <a:pPr algn="just">
              <a:buNone/>
              <a:defRPr/>
            </a:pPr>
            <a:r>
              <a:rPr lang="en-GB" altLang="en-US" dirty="0" smtClean="0"/>
              <a:t>Motion passed unanimously.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53797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for July meeting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2019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smtClean="0"/>
              <a:t>6 </a:t>
            </a:r>
            <a:r>
              <a:rPr lang="de-DE" b="0" dirty="0" err="1" smtClean="0"/>
              <a:t>sessions</a:t>
            </a:r>
            <a:r>
              <a:rPr lang="de-DE" b="0" dirty="0" smtClean="0"/>
              <a:t> </a:t>
            </a:r>
            <a:r>
              <a:rPr lang="de-DE" b="0" dirty="0" err="1" smtClean="0"/>
              <a:t>requested</a:t>
            </a:r>
            <a:endParaRPr lang="de-DE" b="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err="1" smtClean="0"/>
              <a:t>Finalize</a:t>
            </a:r>
            <a:r>
              <a:rPr lang="de-DE" b="0" dirty="0" smtClean="0"/>
              <a:t> </a:t>
            </a:r>
            <a:r>
              <a:rPr lang="de-DE" b="0" dirty="0" err="1" smtClean="0"/>
              <a:t>text</a:t>
            </a:r>
            <a:r>
              <a:rPr lang="de-DE" b="0" dirty="0" smtClean="0"/>
              <a:t> on </a:t>
            </a:r>
            <a:r>
              <a:rPr lang="de-DE" b="0" dirty="0" err="1" smtClean="0"/>
              <a:t>Clause</a:t>
            </a:r>
            <a:r>
              <a:rPr lang="de-DE" b="0" dirty="0" smtClean="0"/>
              <a:t> 4-7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err="1" smtClean="0"/>
              <a:t>Discussion</a:t>
            </a:r>
            <a:r>
              <a:rPr lang="de-DE" b="0" dirty="0" smtClean="0"/>
              <a:t> </a:t>
            </a:r>
            <a:r>
              <a:rPr lang="de-DE" b="0" dirty="0"/>
              <a:t>on </a:t>
            </a:r>
            <a:r>
              <a:rPr lang="de-DE" b="0" dirty="0" err="1" smtClean="0"/>
              <a:t>Clause</a:t>
            </a:r>
            <a:r>
              <a:rPr lang="de-DE" b="0" dirty="0" smtClean="0"/>
              <a:t> 8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smtClean="0"/>
              <a:t>Create </a:t>
            </a:r>
            <a:r>
              <a:rPr lang="de-DE" b="0" dirty="0" err="1" smtClean="0"/>
              <a:t>draft</a:t>
            </a:r>
            <a:r>
              <a:rPr lang="de-DE" b="0" dirty="0" smtClean="0"/>
              <a:t> 6.0 </a:t>
            </a:r>
            <a:r>
              <a:rPr lang="de-DE" b="0" dirty="0" err="1" smtClean="0"/>
              <a:t>and</a:t>
            </a:r>
            <a:r>
              <a:rPr lang="de-DE" b="0" dirty="0" smtClean="0"/>
              <a:t> </a:t>
            </a:r>
            <a:r>
              <a:rPr lang="de-DE" b="0" dirty="0" err="1" smtClean="0"/>
              <a:t>submit</a:t>
            </a:r>
            <a:r>
              <a:rPr lang="de-DE" b="0" dirty="0" smtClean="0"/>
              <a:t> </a:t>
            </a:r>
            <a:r>
              <a:rPr lang="de-DE" b="0" dirty="0" err="1" smtClean="0"/>
              <a:t>to</a:t>
            </a:r>
            <a:r>
              <a:rPr lang="de-DE" b="0" dirty="0" smtClean="0"/>
              <a:t> WGLB</a:t>
            </a:r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616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757257"/>
              </p:ext>
            </p:extLst>
          </p:nvPr>
        </p:nvGraphicFramePr>
        <p:xfrm>
          <a:off x="-1" y="1752598"/>
          <a:ext cx="9144000" cy="454429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March 2019</a:t>
                      </a:r>
                    </a:p>
                    <a:p>
                      <a:endParaRPr lang="en-US" altLang="zh-CN" sz="1600" b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 comments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Include missing text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D4.1</a:t>
                      </a:r>
                      <a:endParaRPr lang="zh-CN" alt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 smtClean="0"/>
                        <a:t>April 2019</a:t>
                      </a:r>
                    </a:p>
                    <a:p>
                      <a:endParaRPr lang="en-US" altLang="zh-CN" sz="1800" b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Receive comments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May 2019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de-DE" altLang="zh-CN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Work on MAC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D5.0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June 2019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de-DE" altLang="zh-CN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missing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8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endParaRPr lang="de-DE" altLang="zh-CN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July 2019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de-DE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Finalize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complete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draft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Submit to WGLB</a:t>
                      </a:r>
                      <a:endParaRPr lang="en-US" sz="1600" b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August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- Receive WGLB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September </a:t>
                      </a:r>
                    </a:p>
                    <a:p>
                      <a:endParaRPr lang="en-US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Resolve WGLB comments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Start </a:t>
                      </a:r>
                      <a:r>
                        <a:rPr lang="en-US" baseline="0" dirty="0" err="1" smtClean="0"/>
                        <a:t>receirc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October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- Start </a:t>
                      </a:r>
                      <a:r>
                        <a:rPr lang="en-US" dirty="0" err="1" smtClean="0"/>
                        <a:t>recirc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</a:p>
                    <a:p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Go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SB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9" name="页脚占位符 5"/>
          <p:cNvSpPr>
            <a:spLocks noGrp="1"/>
          </p:cNvSpPr>
          <p:nvPr>
            <p:ph type="ftr" sz="quarter" idx="4294967295"/>
          </p:nvPr>
        </p:nvSpPr>
        <p:spPr>
          <a:xfrm>
            <a:off x="6629400" y="6477000"/>
            <a:ext cx="1905000" cy="762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Volker Jungnickel (HHI)</a:t>
            </a:r>
            <a:endParaRPr lang="en-US" altLang="zh-CN" dirty="0"/>
          </a:p>
        </p:txBody>
      </p:sp>
      <p:sp>
        <p:nvSpPr>
          <p:cNvPr id="10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2019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3477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</TotalTime>
  <Words>456</Words>
  <Application>Microsoft Office PowerPoint</Application>
  <PresentationFormat>화면 슬라이드 쇼(4:3)</PresentationFormat>
  <Paragraphs>159</Paragraphs>
  <Slides>9</Slides>
  <Notes>7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5" baseType="lpstr">
      <vt:lpstr>MS PGothic</vt:lpstr>
      <vt:lpstr>MS PGothic</vt:lpstr>
      <vt:lpstr>Arial</vt:lpstr>
      <vt:lpstr>Times New Roman</vt:lpstr>
      <vt:lpstr>802-11-Submission</vt:lpstr>
      <vt:lpstr>Microsoft Word 97 - 2003 문서</vt:lpstr>
      <vt:lpstr>IEEE 802.15 TG13  Multi-Gbit/s Optical Wireless Communication  May 2019 Closing Report</vt:lpstr>
      <vt:lpstr>PowerPoint 프레젠테이션</vt:lpstr>
      <vt:lpstr>PowerPoint 프레젠테이션</vt:lpstr>
      <vt:lpstr>PowerPoint 프레젠테이션</vt:lpstr>
      <vt:lpstr>Plan for finalization of TG13 Spec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11-17/0203Xr0</dc:title>
  <dc:subject>Task Group AY November 2015 Meeting Agenda</dc:subject>
  <dc:creator>Nikola Serafimovski</dc:creator>
  <cp:keywords>March 2017</cp:keywords>
  <cp:lastModifiedBy>ETRI-SKlim</cp:lastModifiedBy>
  <cp:revision>5093</cp:revision>
  <cp:lastPrinted>2014-11-04T15:04:57Z</cp:lastPrinted>
  <dcterms:created xsi:type="dcterms:W3CDTF">2007-04-17T18:10:23Z</dcterms:created>
  <dcterms:modified xsi:type="dcterms:W3CDTF">2019-05-16T18:54:13Z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