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24" r:id="rId3"/>
    <p:sldId id="386" r:id="rId4"/>
    <p:sldId id="754" r:id="rId5"/>
    <p:sldId id="828" r:id="rId6"/>
    <p:sldId id="829" r:id="rId7"/>
    <p:sldId id="830" r:id="rId8"/>
    <p:sldId id="832" r:id="rId9"/>
    <p:sldId id="833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384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556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0099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-0238-00-0013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May 2019 </a:t>
            </a:r>
            <a:r>
              <a:rPr lang="en-US" altLang="en-US" sz="3000" dirty="0" smtClean="0"/>
              <a:t>Closing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2019-05-16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report for </a:t>
            </a:r>
            <a:r>
              <a:rPr lang="en-US" altLang="en-US" dirty="0"/>
              <a:t>the </a:t>
            </a:r>
            <a:r>
              <a:rPr lang="en-US" altLang="en-US" dirty="0" smtClean="0"/>
              <a:t>May 2019 </a:t>
            </a:r>
            <a:r>
              <a:rPr lang="en-US" altLang="en-US" dirty="0"/>
              <a:t>session in </a:t>
            </a:r>
            <a:r>
              <a:rPr lang="en-US" altLang="en-US" dirty="0" smtClean="0"/>
              <a:t>Atlanta.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</a:t>
            </a:r>
            <a:r>
              <a:rPr lang="en-US" altLang="en-US" sz="3200" dirty="0" smtClean="0">
                <a:solidFill>
                  <a:schemeClr val="tx2"/>
                </a:solidFill>
              </a:rPr>
              <a:t>for Atlanta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20477"/>
              </p:ext>
            </p:extLst>
          </p:nvPr>
        </p:nvGraphicFramePr>
        <p:xfrm>
          <a:off x="990600" y="1600200"/>
          <a:ext cx="7162800" cy="4506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0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WG opening</a:t>
                      </a: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 smtClean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WG midweek</a:t>
                      </a:r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TG13#5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TG13#4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dirty="0" smtClean="0">
                          <a:solidFill>
                            <a:schemeClr val="tx1"/>
                          </a:solidFill>
                        </a:rPr>
                        <a:t>TG13#6</a:t>
                      </a:r>
                      <a:endParaRPr lang="en-US" sz="16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TGbb#4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1" dirty="0" smtClean="0"/>
                        <a:t>WG </a:t>
                      </a:r>
                      <a:r>
                        <a:rPr lang="de-DE" sz="1600" b="0" i="1" dirty="0" err="1" smtClean="0"/>
                        <a:t>closing</a:t>
                      </a:r>
                      <a:endParaRPr lang="de-DE" sz="1600" b="0" i="1" dirty="0" smtClean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533189499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 </a:t>
            </a:r>
            <a:r>
              <a:rPr lang="de-DE" dirty="0" err="1" smtClean="0"/>
              <a:t>sessions</a:t>
            </a:r>
            <a:r>
              <a:rPr lang="de-DE" dirty="0" smtClean="0"/>
              <a:t> in Atlanta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Review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discuss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clauses</a:t>
            </a:r>
            <a:r>
              <a:rPr lang="de-DE" dirty="0" smtClean="0"/>
              <a:t> 4-10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4: </a:t>
            </a:r>
            <a:r>
              <a:rPr lang="de-DE" dirty="0"/>
              <a:t>MAC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t.b.d</a:t>
            </a:r>
            <a:r>
              <a:rPr lang="de-DE" dirty="0"/>
              <a:t>. </a:t>
            </a:r>
            <a:r>
              <a:rPr lang="de-DE" dirty="0" smtClean="0"/>
              <a:t>after </a:t>
            </a:r>
            <a:r>
              <a:rPr lang="de-DE" dirty="0" err="1" smtClean="0"/>
              <a:t>clauses</a:t>
            </a:r>
            <a:r>
              <a:rPr lang="de-DE" dirty="0" smtClean="0"/>
              <a:t> 5-10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complete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5: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stable</a:t>
            </a:r>
            <a:r>
              <a:rPr lang="de-DE" dirty="0"/>
              <a:t>,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discussion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6: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stable</a:t>
            </a:r>
            <a:r>
              <a:rPr lang="de-DE" dirty="0"/>
              <a:t>,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discussion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7: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,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requ</a:t>
            </a:r>
            <a:r>
              <a:rPr lang="de-DE" dirty="0" smtClean="0"/>
              <a:t>. </a:t>
            </a:r>
            <a:r>
              <a:rPr lang="de-DE" dirty="0" err="1" smtClean="0"/>
              <a:t>functionality</a:t>
            </a:r>
            <a:r>
              <a:rPr lang="de-DE" dirty="0" smtClean="0"/>
              <a:t> in D4.1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account</a:t>
            </a:r>
            <a:r>
              <a:rPr lang="de-DE" dirty="0" smtClean="0"/>
              <a:t> 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8: </a:t>
            </a:r>
            <a:r>
              <a:rPr lang="de-DE" dirty="0" err="1" smtClean="0"/>
              <a:t>postponed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9: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revised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10: </a:t>
            </a:r>
            <a:r>
              <a:rPr lang="de-DE" dirty="0" err="1" smtClean="0"/>
              <a:t>deleted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Discuss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on MIMO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relaying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Resolve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/>
              <a:t>D4.1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r>
              <a:rPr lang="de-DE" sz="2000" b="0" dirty="0" smtClean="0"/>
              <a:t>June </a:t>
            </a:r>
            <a:r>
              <a:rPr lang="de-DE" sz="2000" b="0" dirty="0" err="1" smtClean="0"/>
              <a:t>telcos</a:t>
            </a:r>
            <a:r>
              <a:rPr lang="de-DE" sz="2000" b="0" dirty="0" smtClean="0"/>
              <a:t> 		- </a:t>
            </a:r>
            <a:r>
              <a:rPr lang="de-DE" sz="2000" b="0" dirty="0" err="1" smtClean="0"/>
              <a:t>Finalize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detailed</a:t>
            </a:r>
            <a:r>
              <a:rPr lang="de-DE" sz="2000" b="0" dirty="0" smtClean="0"/>
              <a:t> </a:t>
            </a:r>
            <a:r>
              <a:rPr lang="de-DE" sz="2000" b="0" dirty="0" err="1"/>
              <a:t>discussion</a:t>
            </a:r>
            <a:r>
              <a:rPr lang="de-DE" sz="2000" b="0" dirty="0"/>
              <a:t> on </a:t>
            </a:r>
            <a:r>
              <a:rPr lang="de-DE" sz="2000" b="0" dirty="0" err="1" smtClean="0"/>
              <a:t>clauses</a:t>
            </a:r>
            <a:r>
              <a:rPr lang="de-DE" sz="2000" b="0" dirty="0" smtClean="0"/>
              <a:t> 5-7 </a:t>
            </a:r>
            <a:r>
              <a:rPr lang="de-DE" sz="2000" b="0" dirty="0" smtClean="0"/>
              <a:t>				</a:t>
            </a:r>
            <a:r>
              <a:rPr lang="de-DE" sz="2000" b="0" dirty="0" smtClean="0"/>
              <a:t>	- </a:t>
            </a:r>
            <a:r>
              <a:rPr lang="de-DE" sz="2000" b="0" dirty="0" err="1" smtClean="0"/>
              <a:t>Postpone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discussion</a:t>
            </a:r>
            <a:r>
              <a:rPr lang="de-DE" sz="2000" b="0" dirty="0" smtClean="0"/>
              <a:t> on </a:t>
            </a:r>
            <a:r>
              <a:rPr lang="de-DE" sz="2000" b="0" dirty="0" err="1" smtClean="0"/>
              <a:t>clause</a:t>
            </a:r>
            <a:r>
              <a:rPr lang="de-DE" sz="2000" b="0" dirty="0" smtClean="0"/>
              <a:t> 8 						-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text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clause</a:t>
            </a:r>
            <a:r>
              <a:rPr lang="de-DE" sz="2000" b="0" dirty="0" smtClean="0"/>
              <a:t> 4</a:t>
            </a:r>
          </a:p>
          <a:p>
            <a:r>
              <a:rPr lang="de-DE" sz="2000" b="0" dirty="0" err="1" smtClean="0"/>
              <a:t>July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	Review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again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WGLB</a:t>
            </a:r>
          </a:p>
          <a:p>
            <a:r>
              <a:rPr lang="de-DE" sz="2000" b="0" dirty="0" smtClean="0"/>
              <a:t>September Interim	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WGLB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				</a:t>
            </a:r>
            <a:r>
              <a:rPr lang="de-DE" sz="2000" b="0" dirty="0" err="1" smtClean="0"/>
              <a:t>recirculation</a:t>
            </a:r>
            <a:endParaRPr lang="de-DE" sz="2000" b="0" dirty="0" smtClean="0"/>
          </a:p>
          <a:p>
            <a:r>
              <a:rPr lang="de-DE" sz="2000" b="0" dirty="0" err="1" smtClean="0"/>
              <a:t>Telcos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October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recirc</a:t>
            </a:r>
            <a:endParaRPr lang="de-DE" sz="2000" b="0" dirty="0" smtClean="0"/>
          </a:p>
          <a:p>
            <a:r>
              <a:rPr lang="de-DE" sz="2000" b="0" dirty="0" smtClean="0"/>
              <a:t>November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SB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July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Finalize</a:t>
            </a:r>
            <a:r>
              <a:rPr lang="de-DE" b="0" dirty="0" smtClean="0"/>
              <a:t> </a:t>
            </a:r>
            <a:r>
              <a:rPr lang="de-DE" b="0" dirty="0" err="1"/>
              <a:t>detailed</a:t>
            </a:r>
            <a:r>
              <a:rPr lang="de-DE" b="0" dirty="0"/>
              <a:t> </a:t>
            </a:r>
            <a:r>
              <a:rPr lang="de-DE" b="0" dirty="0" err="1"/>
              <a:t>discussion</a:t>
            </a:r>
            <a:r>
              <a:rPr lang="de-DE" b="0" dirty="0"/>
              <a:t> on </a:t>
            </a:r>
            <a:r>
              <a:rPr lang="de-DE" b="0" dirty="0" err="1"/>
              <a:t>clauses</a:t>
            </a:r>
            <a:r>
              <a:rPr lang="de-DE" b="0" dirty="0"/>
              <a:t> 5-7 	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Postpone</a:t>
            </a:r>
            <a:r>
              <a:rPr lang="de-DE" b="0" dirty="0" smtClean="0"/>
              <a:t> </a:t>
            </a:r>
            <a:r>
              <a:rPr lang="de-DE" b="0" dirty="0" err="1"/>
              <a:t>discussion</a:t>
            </a:r>
            <a:r>
              <a:rPr lang="de-DE" b="0" dirty="0"/>
              <a:t> on </a:t>
            </a:r>
            <a:r>
              <a:rPr lang="de-DE" b="0" dirty="0" err="1"/>
              <a:t>clause</a:t>
            </a:r>
            <a:r>
              <a:rPr lang="de-DE" b="0" dirty="0"/>
              <a:t> </a:t>
            </a:r>
            <a:r>
              <a:rPr lang="de-DE" b="0" dirty="0" smtClean="0"/>
              <a:t>8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Draft</a:t>
            </a:r>
            <a:r>
              <a:rPr lang="de-DE" b="0" dirty="0" smtClean="0"/>
              <a:t> </a:t>
            </a:r>
            <a:r>
              <a:rPr lang="de-DE" b="0" dirty="0" err="1"/>
              <a:t>text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</a:t>
            </a:r>
            <a:r>
              <a:rPr lang="de-DE" b="0" dirty="0" err="1"/>
              <a:t>clause</a:t>
            </a:r>
            <a:r>
              <a:rPr lang="de-DE" b="0" dirty="0"/>
              <a:t> </a:t>
            </a:r>
            <a:r>
              <a:rPr lang="de-DE" b="0" dirty="0" smtClean="0"/>
              <a:t>4</a:t>
            </a: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755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</a:t>
            </a:r>
            <a:r>
              <a:rPr lang="en-US" altLang="en-US" sz="3600" dirty="0" smtClean="0"/>
              <a:t>48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</a:t>
            </a:r>
            <a:r>
              <a:rPr lang="en-GB" altLang="en-US" dirty="0" smtClean="0"/>
              <a:t>on</a:t>
            </a:r>
            <a:endParaRPr lang="en-GB" altLang="en-US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May 21 </a:t>
            </a:r>
            <a:r>
              <a:rPr lang="en-GB" altLang="en-US" sz="2400" dirty="0" smtClean="0"/>
              <a:t>	 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June </a:t>
            </a:r>
            <a:r>
              <a:rPr lang="en-GB" altLang="en-US" sz="2400" dirty="0"/>
              <a:t>4 	 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June 25</a:t>
            </a:r>
            <a:r>
              <a:rPr lang="en-GB" altLang="en-US" sz="2400" dirty="0"/>
              <a:t>	 10:00-11:00 EST on TG13 </a:t>
            </a:r>
            <a:r>
              <a:rPr lang="en-GB" altLang="en-US" sz="2400" dirty="0" smtClean="0"/>
              <a:t>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July 2		 </a:t>
            </a:r>
            <a:r>
              <a:rPr lang="en-GB" altLang="en-US" sz="2400" dirty="0"/>
              <a:t>10:00-11:00 EST on TG13 </a:t>
            </a:r>
            <a:r>
              <a:rPr lang="en-GB" altLang="en-US" sz="2400" dirty="0" smtClean="0"/>
              <a:t>MAC</a:t>
            </a:r>
            <a:endParaRPr lang="en-GB" altLang="en-US" sz="2400" dirty="0" smtClean="0"/>
          </a:p>
          <a:p>
            <a:pPr algn="just">
              <a:buNone/>
              <a:defRPr/>
            </a:pP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Moved </a:t>
            </a:r>
            <a:r>
              <a:rPr lang="en-GB" altLang="en-US" dirty="0" smtClean="0"/>
              <a:t>by </a:t>
            </a:r>
            <a:r>
              <a:rPr lang="en-GB" altLang="en-US" dirty="0" smtClean="0"/>
              <a:t>Nikola</a:t>
            </a: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Seconded by </a:t>
            </a:r>
            <a:r>
              <a:rPr lang="en-GB" altLang="en-US" dirty="0" smtClean="0"/>
              <a:t>Tuncer</a:t>
            </a:r>
            <a:endParaRPr lang="en-GB" altLang="en-US" dirty="0" smtClean="0"/>
          </a:p>
          <a:p>
            <a:pPr algn="just">
              <a:buNone/>
              <a:defRPr/>
            </a:pPr>
            <a:endParaRPr lang="en-GB" altLang="en-US" dirty="0"/>
          </a:p>
          <a:p>
            <a:pPr algn="just">
              <a:buNone/>
              <a:defRPr/>
            </a:pPr>
            <a:r>
              <a:rPr lang="en-GB" altLang="en-US" dirty="0" smtClean="0"/>
              <a:t>Motion </a:t>
            </a:r>
            <a:r>
              <a:rPr lang="en-GB" altLang="en-US" dirty="0" smtClean="0"/>
              <a:t>passed unanimously.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537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</a:t>
            </a:r>
            <a:r>
              <a:rPr lang="en-US" altLang="en-US" sz="3600" dirty="0" smtClean="0"/>
              <a:t>for July 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Finalize</a:t>
            </a:r>
            <a:r>
              <a:rPr lang="de-DE" b="0" dirty="0" smtClean="0"/>
              <a:t> </a:t>
            </a:r>
            <a:r>
              <a:rPr lang="de-DE" b="0" dirty="0" err="1" smtClean="0"/>
              <a:t>text</a:t>
            </a:r>
            <a:r>
              <a:rPr lang="de-DE" b="0" dirty="0" smtClean="0"/>
              <a:t> on </a:t>
            </a:r>
            <a:r>
              <a:rPr lang="de-DE" b="0" dirty="0" err="1" smtClean="0"/>
              <a:t>Clause</a:t>
            </a:r>
            <a:r>
              <a:rPr lang="de-DE" b="0" dirty="0" smtClean="0"/>
              <a:t> 4-7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Discussion</a:t>
            </a:r>
            <a:r>
              <a:rPr lang="de-DE" b="0" dirty="0" smtClean="0"/>
              <a:t> </a:t>
            </a:r>
            <a:r>
              <a:rPr lang="de-DE" b="0" dirty="0"/>
              <a:t>on </a:t>
            </a:r>
            <a:r>
              <a:rPr lang="de-DE" b="0" dirty="0" err="1" smtClean="0"/>
              <a:t>Clause</a:t>
            </a:r>
            <a:r>
              <a:rPr lang="de-DE" b="0" dirty="0" smtClean="0"/>
              <a:t> 8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Create </a:t>
            </a:r>
            <a:r>
              <a:rPr lang="de-DE" b="0" dirty="0" err="1" smtClean="0"/>
              <a:t>draft</a:t>
            </a:r>
            <a:r>
              <a:rPr lang="de-DE" b="0" dirty="0" smtClean="0"/>
              <a:t> 6.0 </a:t>
            </a:r>
            <a:r>
              <a:rPr lang="de-DE" b="0" dirty="0" err="1" smtClean="0"/>
              <a:t>and</a:t>
            </a:r>
            <a:r>
              <a:rPr lang="de-DE" b="0" dirty="0" smtClean="0"/>
              <a:t> </a:t>
            </a:r>
            <a:r>
              <a:rPr lang="de-DE" b="0" dirty="0" err="1" smtClean="0"/>
              <a:t>submit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WGLB</a:t>
            </a:r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7461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757257"/>
              </p:ext>
            </p:extLst>
          </p:nvPr>
        </p:nvGraphicFramePr>
        <p:xfrm>
          <a:off x="-1" y="1752598"/>
          <a:ext cx="9144000" cy="45442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2019</a:t>
                      </a:r>
                    </a:p>
                    <a:p>
                      <a:endParaRPr lang="en-US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missing text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D4.1</a:t>
                      </a:r>
                      <a:endParaRPr lang="zh-CN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April 2019</a:t>
                      </a:r>
                    </a:p>
                    <a:p>
                      <a:endParaRPr lang="en-US" altLang="zh-CN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Receive comments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May 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 on MAC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D5.0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June 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missing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July 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draft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</a:t>
                      </a:r>
                      <a:endParaRPr lang="en-US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August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Receive WGLB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 </a:t>
                      </a:r>
                    </a:p>
                    <a:p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Resolve WGLB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Start </a:t>
                      </a:r>
                      <a:r>
                        <a:rPr lang="en-US" baseline="0" dirty="0" err="1" smtClean="0"/>
                        <a:t>receirc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Start </a:t>
                      </a:r>
                      <a:r>
                        <a:rPr lang="en-US" dirty="0" err="1" smtClean="0"/>
                        <a:t>recirc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</a:p>
                    <a:p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Go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页脚占位符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347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453</Words>
  <Application>Microsoft Office PowerPoint</Application>
  <PresentationFormat>Bildschirmpräsentation (4:3)</PresentationFormat>
  <Paragraphs>158</Paragraphs>
  <Slides>9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ＭＳ Ｐゴシック</vt:lpstr>
      <vt:lpstr>ＭＳ Ｐゴシック</vt:lpstr>
      <vt:lpstr>Arial</vt:lpstr>
      <vt:lpstr>Times New Roman</vt:lpstr>
      <vt:lpstr>802-11-Submission</vt:lpstr>
      <vt:lpstr>Document</vt:lpstr>
      <vt:lpstr>IEEE 802.15 TG13  Multi-Gbit/s Optical Wireless Communication  May 2019 Closing Report</vt:lpstr>
      <vt:lpstr>PowerPoint-Präsentation</vt:lpstr>
      <vt:lpstr>PowerPoint-Präsentation</vt:lpstr>
      <vt:lpstr>PowerPoint-Präsentation</vt:lpstr>
      <vt:lpstr>Plan for finalization of TG13 Spec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5092</cp:revision>
  <cp:lastPrinted>2014-11-04T15:04:57Z</cp:lastPrinted>
  <dcterms:created xsi:type="dcterms:W3CDTF">2007-04-17T18:10:23Z</dcterms:created>
  <dcterms:modified xsi:type="dcterms:W3CDTF">2019-05-16T16:22:07Z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