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69" r:id="rId2"/>
    <p:sldId id="261" r:id="rId3"/>
    <p:sldId id="258" r:id="rId4"/>
    <p:sldId id="265" r:id="rId5"/>
    <p:sldId id="273" r:id="rId6"/>
    <p:sldId id="287" r:id="rId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627"/>
    <p:restoredTop sz="86229"/>
  </p:normalViewPr>
  <p:slideViewPr>
    <p:cSldViewPr>
      <p:cViewPr varScale="1">
        <p:scale>
          <a:sx n="78" d="100"/>
          <a:sy n="78" d="100"/>
        </p:scale>
        <p:origin x="2416" y="18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62" d="100"/>
          <a:sy n="62" d="100"/>
        </p:scale>
        <p:origin x="3784"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E6089188-99A8-504F-B50D-FF935099598D}"/>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A2371BEA-F8C2-5C45-BAF5-2B6AD008B910}"/>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EC2BC39-10DF-3343-A4AC-0E2C308847F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0C5E3E35-2AB0-864C-8244-D60FF019D77A}"/>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2FCE77A1-BB50-3743-A967-75D4513A033F}" type="slidenum">
              <a:rPr lang="en-US" altLang="en-US"/>
              <a:pPr/>
              <a:t>‹#›</a:t>
            </a:fld>
            <a:endParaRPr lang="en-US" altLang="en-US"/>
          </a:p>
        </p:txBody>
      </p:sp>
      <p:sp>
        <p:nvSpPr>
          <p:cNvPr id="3078" name="Line 6">
            <a:extLst>
              <a:ext uri="{FF2B5EF4-FFF2-40B4-BE49-F238E27FC236}">
                <a16:creationId xmlns:a16="http://schemas.microsoft.com/office/drawing/2014/main" id="{85850B30-14D1-9E4A-BFB1-9D832CBABB47}"/>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26707AE2-84D7-D14A-8B44-78E77B577C47}"/>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FB95408B-05ED-0F41-B46D-1080D202E2E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5E3A4812-B704-B442-86DC-692B3BCC5BC8}"/>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6E9DF1A7-24B2-6740-B187-3E0B2D7FE656}"/>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3DA68783-C30F-9F4B-9148-A1C35B5FE312}"/>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41C5AC17-0EBC-7947-817F-836ECD04CE94}"/>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49690306-2497-7849-BAE0-0F8C12086E6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4D907FD2-6577-D249-B75A-EBBA47B7A6B7}"/>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1EB6004-2EA8-964D-9FCC-15BC30CA0DC0}" type="slidenum">
              <a:rPr lang="en-US" altLang="en-US"/>
              <a:pPr/>
              <a:t>‹#›</a:t>
            </a:fld>
            <a:endParaRPr lang="en-US" altLang="en-US"/>
          </a:p>
        </p:txBody>
      </p:sp>
      <p:sp>
        <p:nvSpPr>
          <p:cNvPr id="2056" name="Rectangle 8">
            <a:extLst>
              <a:ext uri="{FF2B5EF4-FFF2-40B4-BE49-F238E27FC236}">
                <a16:creationId xmlns:a16="http://schemas.microsoft.com/office/drawing/2014/main" id="{61F4DD4E-8C4E-1840-B6E9-0D208FFD56C5}"/>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2F2E3FD4-F6DB-F341-848B-E815643AB32D}"/>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2B0748B0-D2C6-734B-B79A-F54FD4908E1F}"/>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B1EB6004-2EA8-964D-9FCC-15BC30CA0DC0}" type="slidenum">
              <a:rPr lang="en-US" altLang="en-US" smtClean="0"/>
              <a:pPr/>
              <a:t>1</a:t>
            </a:fld>
            <a:endParaRPr lang="en-US" altLang="en-US"/>
          </a:p>
        </p:txBody>
      </p:sp>
    </p:spTree>
    <p:extLst>
      <p:ext uri="{BB962C8B-B14F-4D97-AF65-F5344CB8AC3E}">
        <p14:creationId xmlns:p14="http://schemas.microsoft.com/office/powerpoint/2010/main" val="27810379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CD78C-9952-EE4C-AD1A-D220E6C8F860}"/>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993CF63-21EB-E14D-9D7D-C7C245544742}"/>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3A54558-BCD7-2D46-8216-B013D644C04C}"/>
              </a:ext>
            </a:extLst>
          </p:cNvPr>
          <p:cNvSpPr>
            <a:spLocks noGrp="1"/>
          </p:cNvSpPr>
          <p:nvPr>
            <p:ph type="dt" sz="half" idx="10"/>
          </p:nvPr>
        </p:nvSpPr>
        <p:spPr>
          <a:xfrm>
            <a:off x="685800" y="304800"/>
            <a:ext cx="1600200" cy="215444"/>
          </a:xfrm>
        </p:spPr>
        <p:txBody>
          <a:bodyPr/>
          <a:lstStyle>
            <a:lvl1pPr>
              <a:defRPr/>
            </a:lvl1pPr>
          </a:lstStyle>
          <a:p>
            <a:r>
              <a:rPr lang="en-US" altLang="en-US" dirty="0"/>
              <a:t>July, 2019</a:t>
            </a:r>
          </a:p>
        </p:txBody>
      </p:sp>
      <p:sp>
        <p:nvSpPr>
          <p:cNvPr id="5" name="Footer Placeholder 4">
            <a:extLst>
              <a:ext uri="{FF2B5EF4-FFF2-40B4-BE49-F238E27FC236}">
                <a16:creationId xmlns:a16="http://schemas.microsoft.com/office/drawing/2014/main" id="{41144644-DB57-C340-8F0A-34553F710C10}"/>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496E689F-A761-454B-9B65-794BE04C89A9}"/>
              </a:ext>
            </a:extLst>
          </p:cNvPr>
          <p:cNvSpPr>
            <a:spLocks noGrp="1"/>
          </p:cNvSpPr>
          <p:nvPr>
            <p:ph type="sldNum" sz="quarter" idx="12"/>
          </p:nvPr>
        </p:nvSpPr>
        <p:spPr/>
        <p:txBody>
          <a:bodyPr/>
          <a:lstStyle>
            <a:lvl1pPr>
              <a:defRPr/>
            </a:lvl1pPr>
          </a:lstStyle>
          <a:p>
            <a:r>
              <a:rPr lang="en-US" altLang="en-US"/>
              <a:t>Slide </a:t>
            </a:r>
            <a:fld id="{2F26B38E-D15A-4A4B-BE99-A5D3206FF1ED}" type="slidenum">
              <a:rPr lang="en-US" altLang="en-US"/>
              <a:pPr/>
              <a:t>‹#›</a:t>
            </a:fld>
            <a:endParaRPr lang="en-US" altLang="en-US"/>
          </a:p>
        </p:txBody>
      </p:sp>
    </p:spTree>
    <p:extLst>
      <p:ext uri="{BB962C8B-B14F-4D97-AF65-F5344CB8AC3E}">
        <p14:creationId xmlns:p14="http://schemas.microsoft.com/office/powerpoint/2010/main" val="2404446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EB9A63B-5C93-EF41-9A4E-F96EAB21EDFF}"/>
              </a:ext>
            </a:extLst>
          </p:cNvPr>
          <p:cNvSpPr>
            <a:spLocks noGrp="1"/>
          </p:cNvSpPr>
          <p:nvPr>
            <p:ph type="title"/>
          </p:nvPr>
        </p:nvSpPr>
        <p:spPr>
          <a:xfrm>
            <a:off x="685800" y="685800"/>
            <a:ext cx="7772400" cy="10668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7AB14BC-D0B5-1E4D-B764-49307CF3A859}"/>
              </a:ext>
            </a:extLst>
          </p:cNvPr>
          <p:cNvSpPr>
            <a:spLocks noGrp="1"/>
          </p:cNvSpPr>
          <p:nvPr>
            <p:ph type="body" orient="vert" idx="1"/>
          </p:nvPr>
        </p:nvSpPr>
        <p:spPr>
          <a:xfrm>
            <a:off x="685800" y="685800"/>
            <a:ext cx="5676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D735649-81C6-B34D-A04B-13B4EBBC7825}"/>
              </a:ext>
            </a:extLst>
          </p:cNvPr>
          <p:cNvSpPr>
            <a:spLocks noGrp="1"/>
          </p:cNvSpPr>
          <p:nvPr>
            <p:ph type="dt" sz="half" idx="10"/>
          </p:nvPr>
        </p:nvSpPr>
        <p:spPr>
          <a:xfrm>
            <a:off x="701040" y="306387"/>
            <a:ext cx="1600200" cy="215444"/>
          </a:xfrm>
        </p:spPr>
        <p:txBody>
          <a:bodyPr/>
          <a:lstStyle>
            <a:lvl1pPr>
              <a:defRPr/>
            </a:lvl1pPr>
          </a:lstStyle>
          <a:p>
            <a:r>
              <a:rPr lang="en-US" altLang="en-US"/>
              <a:t>March, 2019</a:t>
            </a:r>
            <a:endParaRPr lang="en-US" altLang="en-US" dirty="0"/>
          </a:p>
        </p:txBody>
      </p:sp>
      <p:sp>
        <p:nvSpPr>
          <p:cNvPr id="5" name="Footer Placeholder 4">
            <a:extLst>
              <a:ext uri="{FF2B5EF4-FFF2-40B4-BE49-F238E27FC236}">
                <a16:creationId xmlns:a16="http://schemas.microsoft.com/office/drawing/2014/main" id="{A8D3CDB3-5DD9-0E49-98DE-5CCE479D1EAF}"/>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2A7285C5-A1DE-8D43-AC4E-3653635F7175}"/>
              </a:ext>
            </a:extLst>
          </p:cNvPr>
          <p:cNvSpPr>
            <a:spLocks noGrp="1"/>
          </p:cNvSpPr>
          <p:nvPr>
            <p:ph type="sldNum" sz="quarter" idx="12"/>
          </p:nvPr>
        </p:nvSpPr>
        <p:spPr/>
        <p:txBody>
          <a:bodyPr/>
          <a:lstStyle>
            <a:lvl1pPr>
              <a:defRPr/>
            </a:lvl1pPr>
          </a:lstStyle>
          <a:p>
            <a:r>
              <a:rPr lang="en-US" altLang="en-US"/>
              <a:t>Slide </a:t>
            </a:r>
            <a:fld id="{E46CB785-E3A4-634F-B0A7-3464AAC09285}" type="slidenum">
              <a:rPr lang="en-US" altLang="en-US"/>
              <a:pPr/>
              <a:t>‹#›</a:t>
            </a:fld>
            <a:endParaRPr lang="en-US" altLang="en-US"/>
          </a:p>
        </p:txBody>
      </p:sp>
    </p:spTree>
    <p:extLst>
      <p:ext uri="{BB962C8B-B14F-4D97-AF65-F5344CB8AC3E}">
        <p14:creationId xmlns:p14="http://schemas.microsoft.com/office/powerpoint/2010/main" val="17783369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68EDE-2712-E349-818E-8DBDCB49F80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1D17E6B-744C-C54C-9F0B-35F3964BC90D}"/>
              </a:ext>
            </a:extLst>
          </p:cNvPr>
          <p:cNvSpPr>
            <a:spLocks noGrp="1"/>
          </p:cNvSpPr>
          <p:nvPr>
            <p:ph type="dt" sz="half" idx="10"/>
          </p:nvPr>
        </p:nvSpPr>
        <p:spPr/>
        <p:txBody>
          <a:bodyPr/>
          <a:lstStyle/>
          <a:p>
            <a:r>
              <a:rPr lang="en-US" altLang="en-US"/>
              <a:t>March, 2019</a:t>
            </a:r>
            <a:endParaRPr lang="en-US" altLang="en-US" dirty="0"/>
          </a:p>
        </p:txBody>
      </p:sp>
      <p:sp>
        <p:nvSpPr>
          <p:cNvPr id="4" name="Footer Placeholder 3">
            <a:extLst>
              <a:ext uri="{FF2B5EF4-FFF2-40B4-BE49-F238E27FC236}">
                <a16:creationId xmlns:a16="http://schemas.microsoft.com/office/drawing/2014/main" id="{DD5BEBB0-6FD3-B54A-A214-43FA9E8ADFCE}"/>
              </a:ext>
            </a:extLst>
          </p:cNvPr>
          <p:cNvSpPr>
            <a:spLocks noGrp="1"/>
          </p:cNvSpPr>
          <p:nvPr>
            <p:ph type="ftr" sz="quarter" idx="11"/>
          </p:nvPr>
        </p:nvSpPr>
        <p:spPr/>
        <p:txBody>
          <a:bodyPr/>
          <a:lstStyle/>
          <a:p>
            <a:endParaRPr lang="en-US" altLang="en-US" dirty="0"/>
          </a:p>
        </p:txBody>
      </p:sp>
      <p:sp>
        <p:nvSpPr>
          <p:cNvPr id="5" name="Slide Number Placeholder 4">
            <a:extLst>
              <a:ext uri="{FF2B5EF4-FFF2-40B4-BE49-F238E27FC236}">
                <a16:creationId xmlns:a16="http://schemas.microsoft.com/office/drawing/2014/main" id="{6A85C1E2-FFAC-B545-8FC6-705417F2D93F}"/>
              </a:ext>
            </a:extLst>
          </p:cNvPr>
          <p:cNvSpPr>
            <a:spLocks noGrp="1"/>
          </p:cNvSpPr>
          <p:nvPr>
            <p:ph type="sldNum" sz="quarter" idx="12"/>
          </p:nvPr>
        </p:nvSpPr>
        <p:spPr/>
        <p:txBody>
          <a:bodyPr/>
          <a:lstStyle/>
          <a:p>
            <a:r>
              <a:rPr lang="en-US" altLang="en-US"/>
              <a:t>Slide </a:t>
            </a:r>
            <a:fld id="{41458477-7BB4-3447-8D6E-A878F19200A1}" type="slidenum">
              <a:rPr lang="en-US" altLang="en-US" smtClean="0"/>
              <a:pPr/>
              <a:t>‹#›</a:t>
            </a:fld>
            <a:endParaRPr lang="en-US" altLang="en-US"/>
          </a:p>
        </p:txBody>
      </p:sp>
    </p:spTree>
    <p:extLst>
      <p:ext uri="{BB962C8B-B14F-4D97-AF65-F5344CB8AC3E}">
        <p14:creationId xmlns:p14="http://schemas.microsoft.com/office/powerpoint/2010/main" val="3594714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7EDB1E-16F6-A842-BD08-24A265C3C62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831847E-B72B-1940-BECD-FB006BB2A00E}"/>
              </a:ext>
            </a:extLst>
          </p:cNvPr>
          <p:cNvSpPr>
            <a:spLocks noGrp="1"/>
          </p:cNvSpPr>
          <p:nvPr>
            <p:ph type="dt" sz="half" idx="10"/>
          </p:nvPr>
        </p:nvSpPr>
        <p:spPr>
          <a:xfrm>
            <a:off x="685800" y="304800"/>
            <a:ext cx="1600200" cy="215444"/>
          </a:xfrm>
        </p:spPr>
        <p:txBody>
          <a:bodyPr/>
          <a:lstStyle>
            <a:lvl1pPr>
              <a:defRPr/>
            </a:lvl1pPr>
          </a:lstStyle>
          <a:p>
            <a:r>
              <a:rPr lang="en-US" altLang="en-US" dirty="0"/>
              <a:t>July, 2019</a:t>
            </a:r>
          </a:p>
        </p:txBody>
      </p:sp>
      <p:sp>
        <p:nvSpPr>
          <p:cNvPr id="5" name="Footer Placeholder 4">
            <a:extLst>
              <a:ext uri="{FF2B5EF4-FFF2-40B4-BE49-F238E27FC236}">
                <a16:creationId xmlns:a16="http://schemas.microsoft.com/office/drawing/2014/main" id="{7493AB4A-44AB-0E42-8392-8B65D24B936E}"/>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5B091367-8AA0-6E42-AB95-F324276E4C6A}"/>
              </a:ext>
            </a:extLst>
          </p:cNvPr>
          <p:cNvSpPr>
            <a:spLocks noGrp="1"/>
          </p:cNvSpPr>
          <p:nvPr>
            <p:ph type="sldNum" sz="quarter" idx="12"/>
          </p:nvPr>
        </p:nvSpPr>
        <p:spPr/>
        <p:txBody>
          <a:bodyPr/>
          <a:lstStyle>
            <a:lvl1pPr>
              <a:defRPr/>
            </a:lvl1pPr>
          </a:lstStyle>
          <a:p>
            <a:r>
              <a:rPr lang="en-US" altLang="en-US"/>
              <a:t>Slide </a:t>
            </a:r>
            <a:fld id="{D4132CD9-BA9C-914B-A325-EA338A619694}" type="slidenum">
              <a:rPr lang="en-US" altLang="en-US"/>
              <a:pPr/>
              <a:t>‹#›</a:t>
            </a:fld>
            <a:endParaRPr lang="en-US" altLang="en-US"/>
          </a:p>
        </p:txBody>
      </p:sp>
    </p:spTree>
    <p:extLst>
      <p:ext uri="{BB962C8B-B14F-4D97-AF65-F5344CB8AC3E}">
        <p14:creationId xmlns:p14="http://schemas.microsoft.com/office/powerpoint/2010/main" val="2834428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8E7866F-96F6-A742-BDA2-701061310D50}"/>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147455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37B8A-17AC-314B-BEDB-E5FBFE77491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221D32-C7EC-9545-8F39-22F17889BF6D}"/>
              </a:ext>
            </a:extLst>
          </p:cNvPr>
          <p:cNvSpPr>
            <a:spLocks noGrp="1"/>
          </p:cNvSpPr>
          <p:nvPr>
            <p:ph sz="half" idx="1"/>
          </p:nvPr>
        </p:nvSpPr>
        <p:spPr>
          <a:xfrm>
            <a:off x="6858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1B9DD6C-4B53-E841-AAE7-D7E3977A3E10}"/>
              </a:ext>
            </a:extLst>
          </p:cNvPr>
          <p:cNvSpPr>
            <a:spLocks noGrp="1"/>
          </p:cNvSpPr>
          <p:nvPr>
            <p:ph sz="half" idx="2"/>
          </p:nvPr>
        </p:nvSpPr>
        <p:spPr>
          <a:xfrm>
            <a:off x="46482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E323936-9E11-6943-A227-DCC702CC4365}"/>
              </a:ext>
            </a:extLst>
          </p:cNvPr>
          <p:cNvSpPr>
            <a:spLocks noGrp="1"/>
          </p:cNvSpPr>
          <p:nvPr>
            <p:ph type="dt" sz="half" idx="10"/>
          </p:nvPr>
        </p:nvSpPr>
        <p:spPr>
          <a:xfrm>
            <a:off x="701040" y="272236"/>
            <a:ext cx="1600200" cy="215444"/>
          </a:xfrm>
        </p:spPr>
        <p:txBody>
          <a:bodyPr/>
          <a:lstStyle>
            <a:lvl1pPr>
              <a:defRPr/>
            </a:lvl1pPr>
          </a:lstStyle>
          <a:p>
            <a:r>
              <a:rPr lang="en-US" altLang="en-US"/>
              <a:t>March, 2019</a:t>
            </a:r>
            <a:endParaRPr lang="en-US" altLang="en-US" dirty="0"/>
          </a:p>
        </p:txBody>
      </p:sp>
      <p:sp>
        <p:nvSpPr>
          <p:cNvPr id="6" name="Footer Placeholder 5">
            <a:extLst>
              <a:ext uri="{FF2B5EF4-FFF2-40B4-BE49-F238E27FC236}">
                <a16:creationId xmlns:a16="http://schemas.microsoft.com/office/drawing/2014/main" id="{BC87ED78-8B01-854B-803A-58D2089CB9E6}"/>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3923D2D3-CFB8-854D-B89C-AF600F7B47A9}"/>
              </a:ext>
            </a:extLst>
          </p:cNvPr>
          <p:cNvSpPr>
            <a:spLocks noGrp="1"/>
          </p:cNvSpPr>
          <p:nvPr>
            <p:ph type="sldNum" sz="quarter" idx="12"/>
          </p:nvPr>
        </p:nvSpPr>
        <p:spPr/>
        <p:txBody>
          <a:bodyPr/>
          <a:lstStyle>
            <a:lvl1pPr>
              <a:defRPr/>
            </a:lvl1pPr>
          </a:lstStyle>
          <a:p>
            <a:r>
              <a:rPr lang="en-US" altLang="en-US"/>
              <a:t>Slide </a:t>
            </a:r>
            <a:fld id="{6E8AC785-E670-154A-B1A2-D4496A0F170E}" type="slidenum">
              <a:rPr lang="en-US" altLang="en-US"/>
              <a:pPr/>
              <a:t>‹#›</a:t>
            </a:fld>
            <a:endParaRPr lang="en-US" altLang="en-US"/>
          </a:p>
        </p:txBody>
      </p:sp>
    </p:spTree>
    <p:extLst>
      <p:ext uri="{BB962C8B-B14F-4D97-AF65-F5344CB8AC3E}">
        <p14:creationId xmlns:p14="http://schemas.microsoft.com/office/powerpoint/2010/main" val="3501267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A6FC9-B676-404C-82E3-0A30566A1FE7}"/>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AB33C1C-0EBF-8848-A851-4868CFBB6C16}"/>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a:extLst>
              <a:ext uri="{FF2B5EF4-FFF2-40B4-BE49-F238E27FC236}">
                <a16:creationId xmlns:a16="http://schemas.microsoft.com/office/drawing/2014/main" id="{D6D12D6B-5A88-674A-883D-74DFD16D8E5A}"/>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D735C040-FBAF-A147-A807-058AE8C6CC37}"/>
              </a:ext>
            </a:extLst>
          </p:cNvPr>
          <p:cNvSpPr>
            <a:spLocks noGrp="1"/>
          </p:cNvSpPr>
          <p:nvPr>
            <p:ph type="sldNum" sz="quarter" idx="12"/>
          </p:nvPr>
        </p:nvSpPr>
        <p:spPr/>
        <p:txBody>
          <a:bodyPr/>
          <a:lstStyle>
            <a:lvl1pPr>
              <a:defRPr/>
            </a:lvl1pPr>
          </a:lstStyle>
          <a:p>
            <a:r>
              <a:rPr lang="en-US" altLang="en-US"/>
              <a:t>Slide </a:t>
            </a:r>
            <a:fld id="{FC025C33-C494-8743-A32B-D0914C39B460}" type="slidenum">
              <a:rPr lang="en-US" altLang="en-US"/>
              <a:pPr/>
              <a:t>‹#›</a:t>
            </a:fld>
            <a:endParaRPr lang="en-US" altLang="en-US"/>
          </a:p>
        </p:txBody>
      </p:sp>
      <p:sp>
        <p:nvSpPr>
          <p:cNvPr id="7" name="Rectangle 4">
            <a:extLst>
              <a:ext uri="{FF2B5EF4-FFF2-40B4-BE49-F238E27FC236}">
                <a16:creationId xmlns:a16="http://schemas.microsoft.com/office/drawing/2014/main" id="{AC72F63C-3DC0-6445-B5FC-AAA882B07D58}"/>
              </a:ext>
            </a:extLst>
          </p:cNvPr>
          <p:cNvSpPr txBox="1">
            <a:spLocks noChangeArrowheads="1"/>
          </p:cNvSpPr>
          <p:nvPr userDrawn="1"/>
        </p:nvSpPr>
        <p:spPr bwMode="auto">
          <a:xfrm>
            <a:off x="623888" y="3048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July, 2019</a:t>
            </a:r>
          </a:p>
        </p:txBody>
      </p:sp>
    </p:spTree>
    <p:extLst>
      <p:ext uri="{BB962C8B-B14F-4D97-AF65-F5344CB8AC3E}">
        <p14:creationId xmlns:p14="http://schemas.microsoft.com/office/powerpoint/2010/main" val="38543118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567FE-5960-6E48-9429-BBB7DB9A5E99}"/>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AD378D4-3389-2B4B-BACB-0A7E87F341F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1EDE4B1-5F54-BF44-8244-43C3935341AB}"/>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9B6FC32-8C06-644B-BC22-A433672B75C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5F6F9AA-2FBE-4A4F-9362-EDF89D505702}"/>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899890C-2706-0943-AC42-DD1E5E1FD26F}"/>
              </a:ext>
            </a:extLst>
          </p:cNvPr>
          <p:cNvSpPr>
            <a:spLocks noGrp="1"/>
          </p:cNvSpPr>
          <p:nvPr>
            <p:ph type="dt" sz="half" idx="10"/>
          </p:nvPr>
        </p:nvSpPr>
        <p:spPr>
          <a:xfrm>
            <a:off x="627062" y="303530"/>
            <a:ext cx="1600200" cy="215444"/>
          </a:xfrm>
        </p:spPr>
        <p:txBody>
          <a:bodyPr/>
          <a:lstStyle>
            <a:lvl1pPr>
              <a:defRPr/>
            </a:lvl1pPr>
          </a:lstStyle>
          <a:p>
            <a:r>
              <a:rPr lang="en-US" altLang="en-US" dirty="0"/>
              <a:t>July, 2019</a:t>
            </a:r>
          </a:p>
        </p:txBody>
      </p:sp>
      <p:sp>
        <p:nvSpPr>
          <p:cNvPr id="8" name="Footer Placeholder 7">
            <a:extLst>
              <a:ext uri="{FF2B5EF4-FFF2-40B4-BE49-F238E27FC236}">
                <a16:creationId xmlns:a16="http://schemas.microsoft.com/office/drawing/2014/main" id="{5C17E39E-F6FE-A443-A19B-444A9DAFC1FF}"/>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A30E6025-9A21-BE40-9F03-BBA68BBF5D42}"/>
              </a:ext>
            </a:extLst>
          </p:cNvPr>
          <p:cNvSpPr>
            <a:spLocks noGrp="1"/>
          </p:cNvSpPr>
          <p:nvPr>
            <p:ph type="sldNum" sz="quarter" idx="12"/>
          </p:nvPr>
        </p:nvSpPr>
        <p:spPr/>
        <p:txBody>
          <a:bodyPr/>
          <a:lstStyle>
            <a:lvl1pPr>
              <a:defRPr/>
            </a:lvl1pPr>
          </a:lstStyle>
          <a:p>
            <a:r>
              <a:rPr lang="en-US" altLang="en-US"/>
              <a:t>Slide </a:t>
            </a:r>
            <a:fld id="{05C83EB2-B4A1-4148-82F9-86262FABBFB2}" type="slidenum">
              <a:rPr lang="en-US" altLang="en-US"/>
              <a:pPr/>
              <a:t>‹#›</a:t>
            </a:fld>
            <a:endParaRPr lang="en-US" altLang="en-US"/>
          </a:p>
        </p:txBody>
      </p:sp>
    </p:spTree>
    <p:extLst>
      <p:ext uri="{BB962C8B-B14F-4D97-AF65-F5344CB8AC3E}">
        <p14:creationId xmlns:p14="http://schemas.microsoft.com/office/powerpoint/2010/main" val="20202382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F70AF-96D7-464A-989C-C782423345D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85CC16D-EC08-6348-9172-D6B42FA68E0B}"/>
              </a:ext>
            </a:extLst>
          </p:cNvPr>
          <p:cNvSpPr>
            <a:spLocks noGrp="1"/>
          </p:cNvSpPr>
          <p:nvPr>
            <p:ph type="dt" sz="half" idx="10"/>
          </p:nvPr>
        </p:nvSpPr>
        <p:spPr/>
        <p:txBody>
          <a:bodyPr/>
          <a:lstStyle>
            <a:lvl1pPr>
              <a:defRPr/>
            </a:lvl1pPr>
          </a:lstStyle>
          <a:p>
            <a:r>
              <a:rPr lang="en-US" altLang="en-US" dirty="0"/>
              <a:t>July, 2019</a:t>
            </a:r>
          </a:p>
        </p:txBody>
      </p:sp>
      <p:sp>
        <p:nvSpPr>
          <p:cNvPr id="4" name="Footer Placeholder 3">
            <a:extLst>
              <a:ext uri="{FF2B5EF4-FFF2-40B4-BE49-F238E27FC236}">
                <a16:creationId xmlns:a16="http://schemas.microsoft.com/office/drawing/2014/main" id="{2FE646B9-A6C2-4A4B-9FE2-E6937D27086F}"/>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F689B186-95F8-A74B-980C-7D8721362B55}"/>
              </a:ext>
            </a:extLst>
          </p:cNvPr>
          <p:cNvSpPr>
            <a:spLocks noGrp="1"/>
          </p:cNvSpPr>
          <p:nvPr>
            <p:ph type="sldNum" sz="quarter" idx="12"/>
          </p:nvPr>
        </p:nvSpPr>
        <p:spPr/>
        <p:txBody>
          <a:bodyPr/>
          <a:lstStyle>
            <a:lvl1pPr>
              <a:defRPr/>
            </a:lvl1pPr>
          </a:lstStyle>
          <a:p>
            <a:r>
              <a:rPr lang="en-US" altLang="en-US"/>
              <a:t>Slide </a:t>
            </a:r>
            <a:fld id="{58152E45-916A-4842-9355-BAD8FE9287DF}" type="slidenum">
              <a:rPr lang="en-US" altLang="en-US"/>
              <a:pPr/>
              <a:t>‹#›</a:t>
            </a:fld>
            <a:endParaRPr lang="en-US" altLang="en-US"/>
          </a:p>
        </p:txBody>
      </p:sp>
    </p:spTree>
    <p:extLst>
      <p:ext uri="{BB962C8B-B14F-4D97-AF65-F5344CB8AC3E}">
        <p14:creationId xmlns:p14="http://schemas.microsoft.com/office/powerpoint/2010/main" val="19144115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DEBF50B-0965-3646-B159-50CBB964E6C8}"/>
              </a:ext>
            </a:extLst>
          </p:cNvPr>
          <p:cNvSpPr>
            <a:spLocks noGrp="1"/>
          </p:cNvSpPr>
          <p:nvPr>
            <p:ph type="dt" sz="half" idx="10"/>
          </p:nvPr>
        </p:nvSpPr>
        <p:spPr>
          <a:xfrm>
            <a:off x="685800" y="378281"/>
            <a:ext cx="1600200" cy="215444"/>
          </a:xfrm>
        </p:spPr>
        <p:txBody>
          <a:bodyPr/>
          <a:lstStyle>
            <a:lvl1pPr>
              <a:defRPr/>
            </a:lvl1pPr>
          </a:lstStyle>
          <a:p>
            <a:r>
              <a:rPr lang="en-US" altLang="en-US"/>
              <a:t>March, 2019</a:t>
            </a:r>
            <a:endParaRPr lang="en-US" altLang="en-US" dirty="0"/>
          </a:p>
        </p:txBody>
      </p:sp>
      <p:sp>
        <p:nvSpPr>
          <p:cNvPr id="4" name="Slide Number Placeholder 3">
            <a:extLst>
              <a:ext uri="{FF2B5EF4-FFF2-40B4-BE49-F238E27FC236}">
                <a16:creationId xmlns:a16="http://schemas.microsoft.com/office/drawing/2014/main" id="{5E9C0707-725F-FE40-87E6-3B15E9EB7977}"/>
              </a:ext>
            </a:extLst>
          </p:cNvPr>
          <p:cNvSpPr>
            <a:spLocks noGrp="1"/>
          </p:cNvSpPr>
          <p:nvPr>
            <p:ph type="sldNum" sz="quarter" idx="12"/>
          </p:nvPr>
        </p:nvSpPr>
        <p:spPr/>
        <p:txBody>
          <a:bodyPr/>
          <a:lstStyle>
            <a:lvl1pPr>
              <a:defRPr/>
            </a:lvl1pPr>
          </a:lstStyle>
          <a:p>
            <a:r>
              <a:rPr lang="en-US" altLang="en-US"/>
              <a:t>Slide </a:t>
            </a:r>
            <a:fld id="{F2505D08-0715-054D-9FA6-823A5AFA5227}" type="slidenum">
              <a:rPr lang="en-US" altLang="en-US"/>
              <a:pPr/>
              <a:t>‹#›</a:t>
            </a:fld>
            <a:endParaRPr lang="en-US" altLang="en-US"/>
          </a:p>
        </p:txBody>
      </p:sp>
      <p:sp>
        <p:nvSpPr>
          <p:cNvPr id="6" name="TextBox 5">
            <a:extLst>
              <a:ext uri="{FF2B5EF4-FFF2-40B4-BE49-F238E27FC236}">
                <a16:creationId xmlns:a16="http://schemas.microsoft.com/office/drawing/2014/main" id="{3CF33F7E-DF33-FD4B-83E4-4EA9DE1F5A3B}"/>
              </a:ext>
            </a:extLst>
          </p:cNvPr>
          <p:cNvSpPr txBox="1"/>
          <p:nvPr userDrawn="1"/>
        </p:nvSpPr>
        <p:spPr>
          <a:xfrm>
            <a:off x="7347857" y="473529"/>
            <a:ext cx="184731" cy="276999"/>
          </a:xfrm>
          <a:prstGeom prst="rect">
            <a:avLst/>
          </a:prstGeom>
          <a:noFill/>
        </p:spPr>
        <p:txBody>
          <a:bodyPr wrap="none" rtlCol="0">
            <a:spAutoFit/>
          </a:bodyPr>
          <a:lstStyle/>
          <a:p>
            <a:endParaRPr lang="en-US" dirty="0"/>
          </a:p>
        </p:txBody>
      </p:sp>
      <p:sp>
        <p:nvSpPr>
          <p:cNvPr id="7" name="TextBox 6">
            <a:extLst>
              <a:ext uri="{FF2B5EF4-FFF2-40B4-BE49-F238E27FC236}">
                <a16:creationId xmlns:a16="http://schemas.microsoft.com/office/drawing/2014/main" id="{B1180D01-5B8A-0D4D-86E3-3CBBBCD5734F}"/>
              </a:ext>
            </a:extLst>
          </p:cNvPr>
          <p:cNvSpPr txBox="1"/>
          <p:nvPr userDrawn="1"/>
        </p:nvSpPr>
        <p:spPr>
          <a:xfrm>
            <a:off x="6481659" y="6475413"/>
            <a:ext cx="2101857" cy="276999"/>
          </a:xfrm>
          <a:prstGeom prst="rect">
            <a:avLst/>
          </a:prstGeom>
          <a:noFill/>
        </p:spPr>
        <p:txBody>
          <a:bodyPr wrap="none" rtlCol="0">
            <a:spAutoFit/>
          </a:bodyPr>
          <a:lstStyle/>
          <a:p>
            <a:r>
              <a:rPr lang="en-US" dirty="0"/>
              <a:t>Gary Stuebing, Cisco Systems</a:t>
            </a:r>
          </a:p>
        </p:txBody>
      </p:sp>
    </p:spTree>
    <p:extLst>
      <p:ext uri="{BB962C8B-B14F-4D97-AF65-F5344CB8AC3E}">
        <p14:creationId xmlns:p14="http://schemas.microsoft.com/office/powerpoint/2010/main" val="41681423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E5276-CC8F-8F48-B83E-507AF08E09C7}"/>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D7151A1-EAD1-4841-A6B2-E77A5BBF727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AD8DC8A-8DB1-3442-BFCA-654ABA3C4D1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F8AF76E-9E79-C845-B774-A3AF3D1CC9DC}"/>
              </a:ext>
            </a:extLst>
          </p:cNvPr>
          <p:cNvSpPr>
            <a:spLocks noGrp="1"/>
          </p:cNvSpPr>
          <p:nvPr>
            <p:ph type="dt" sz="half" idx="10"/>
          </p:nvPr>
        </p:nvSpPr>
        <p:spPr>
          <a:xfrm>
            <a:off x="630238" y="241756"/>
            <a:ext cx="1600200" cy="215444"/>
          </a:xfrm>
        </p:spPr>
        <p:txBody>
          <a:bodyPr/>
          <a:lstStyle>
            <a:lvl1pPr>
              <a:defRPr/>
            </a:lvl1pPr>
          </a:lstStyle>
          <a:p>
            <a:r>
              <a:rPr lang="en-US" altLang="en-US"/>
              <a:t>March, 2019</a:t>
            </a:r>
            <a:endParaRPr lang="en-US" altLang="en-US" dirty="0"/>
          </a:p>
        </p:txBody>
      </p:sp>
      <p:sp>
        <p:nvSpPr>
          <p:cNvPr id="6" name="Footer Placeholder 5">
            <a:extLst>
              <a:ext uri="{FF2B5EF4-FFF2-40B4-BE49-F238E27FC236}">
                <a16:creationId xmlns:a16="http://schemas.microsoft.com/office/drawing/2014/main" id="{2B00C478-0ABF-E345-8B86-6A87E81B0A5B}"/>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CE112A3D-5202-5D44-BABA-6AFFB34420E6}"/>
              </a:ext>
            </a:extLst>
          </p:cNvPr>
          <p:cNvSpPr>
            <a:spLocks noGrp="1"/>
          </p:cNvSpPr>
          <p:nvPr>
            <p:ph type="sldNum" sz="quarter" idx="12"/>
          </p:nvPr>
        </p:nvSpPr>
        <p:spPr/>
        <p:txBody>
          <a:bodyPr/>
          <a:lstStyle>
            <a:lvl1pPr>
              <a:defRPr/>
            </a:lvl1pPr>
          </a:lstStyle>
          <a:p>
            <a:r>
              <a:rPr lang="en-US" altLang="en-US"/>
              <a:t>Slide </a:t>
            </a:r>
            <a:fld id="{ECC49A8E-4229-8F40-8692-A587F7C850C6}" type="slidenum">
              <a:rPr lang="en-US" altLang="en-US"/>
              <a:pPr/>
              <a:t>‹#›</a:t>
            </a:fld>
            <a:endParaRPr lang="en-US" altLang="en-US"/>
          </a:p>
        </p:txBody>
      </p:sp>
    </p:spTree>
    <p:extLst>
      <p:ext uri="{BB962C8B-B14F-4D97-AF65-F5344CB8AC3E}">
        <p14:creationId xmlns:p14="http://schemas.microsoft.com/office/powerpoint/2010/main" val="8337794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A6E6-AE7E-844E-A77E-08DF1B87A2C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8358A98-C79B-2243-9A40-08BFF887E11E}"/>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8DF6D36-8680-D749-87F2-65615E74A41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8CAF9F0-330E-6E40-A27C-10225EAF20AD}"/>
              </a:ext>
            </a:extLst>
          </p:cNvPr>
          <p:cNvSpPr>
            <a:spLocks noGrp="1"/>
          </p:cNvSpPr>
          <p:nvPr>
            <p:ph type="dt" sz="half" idx="10"/>
          </p:nvPr>
        </p:nvSpPr>
        <p:spPr>
          <a:xfrm>
            <a:off x="630238" y="241756"/>
            <a:ext cx="1600200" cy="215444"/>
          </a:xfrm>
        </p:spPr>
        <p:txBody>
          <a:bodyPr/>
          <a:lstStyle>
            <a:lvl1pPr>
              <a:defRPr/>
            </a:lvl1pPr>
          </a:lstStyle>
          <a:p>
            <a:r>
              <a:rPr lang="en-US" altLang="en-US"/>
              <a:t>March, 2019</a:t>
            </a:r>
            <a:endParaRPr lang="en-US" altLang="en-US" dirty="0"/>
          </a:p>
        </p:txBody>
      </p:sp>
      <p:sp>
        <p:nvSpPr>
          <p:cNvPr id="6" name="Footer Placeholder 5">
            <a:extLst>
              <a:ext uri="{FF2B5EF4-FFF2-40B4-BE49-F238E27FC236}">
                <a16:creationId xmlns:a16="http://schemas.microsoft.com/office/drawing/2014/main" id="{7E7D6EF5-31F7-6144-82EC-DAB4E2276D99}"/>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6786DB18-52FC-7141-8E31-598F7F85D3D3}"/>
              </a:ext>
            </a:extLst>
          </p:cNvPr>
          <p:cNvSpPr>
            <a:spLocks noGrp="1"/>
          </p:cNvSpPr>
          <p:nvPr>
            <p:ph type="sldNum" sz="quarter" idx="12"/>
          </p:nvPr>
        </p:nvSpPr>
        <p:spPr/>
        <p:txBody>
          <a:bodyPr/>
          <a:lstStyle>
            <a:lvl1pPr>
              <a:defRPr/>
            </a:lvl1pPr>
          </a:lstStyle>
          <a:p>
            <a:r>
              <a:rPr lang="en-US" altLang="en-US"/>
              <a:t>Slide </a:t>
            </a:r>
            <a:fld id="{08665BAA-5310-A543-8B7C-3F2FC8B3759F}" type="slidenum">
              <a:rPr lang="en-US" altLang="en-US"/>
              <a:pPr/>
              <a:t>‹#›</a:t>
            </a:fld>
            <a:endParaRPr lang="en-US" altLang="en-US"/>
          </a:p>
        </p:txBody>
      </p:sp>
    </p:spTree>
    <p:extLst>
      <p:ext uri="{BB962C8B-B14F-4D97-AF65-F5344CB8AC3E}">
        <p14:creationId xmlns:p14="http://schemas.microsoft.com/office/powerpoint/2010/main" val="36989566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7C0A0-5BFE-BE44-87DA-1353C7FA23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C67F614-3153-BE4C-864E-C2CF3A35809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9EC782-5D09-8041-A3AB-0393F9BB57BF}"/>
              </a:ext>
            </a:extLst>
          </p:cNvPr>
          <p:cNvSpPr>
            <a:spLocks noGrp="1"/>
          </p:cNvSpPr>
          <p:nvPr>
            <p:ph type="dt" sz="half" idx="10"/>
          </p:nvPr>
        </p:nvSpPr>
        <p:spPr/>
        <p:txBody>
          <a:bodyPr/>
          <a:lstStyle>
            <a:lvl1pPr>
              <a:defRPr/>
            </a:lvl1pPr>
          </a:lstStyle>
          <a:p>
            <a:r>
              <a:rPr lang="en-US" altLang="en-US"/>
              <a:t>March, 2019</a:t>
            </a:r>
            <a:endParaRPr lang="en-US" altLang="en-US" dirty="0"/>
          </a:p>
        </p:txBody>
      </p:sp>
      <p:sp>
        <p:nvSpPr>
          <p:cNvPr id="5" name="Footer Placeholder 4">
            <a:extLst>
              <a:ext uri="{FF2B5EF4-FFF2-40B4-BE49-F238E27FC236}">
                <a16:creationId xmlns:a16="http://schemas.microsoft.com/office/drawing/2014/main" id="{FBBDAC84-B013-054A-AC6D-CBF563978DA5}"/>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90FD0E2F-B0C3-AC4F-8198-E4AABA10074D}"/>
              </a:ext>
            </a:extLst>
          </p:cNvPr>
          <p:cNvSpPr>
            <a:spLocks noGrp="1"/>
          </p:cNvSpPr>
          <p:nvPr>
            <p:ph type="sldNum" sz="quarter" idx="12"/>
          </p:nvPr>
        </p:nvSpPr>
        <p:spPr/>
        <p:txBody>
          <a:bodyPr/>
          <a:lstStyle>
            <a:lvl1pPr>
              <a:defRPr/>
            </a:lvl1pPr>
          </a:lstStyle>
          <a:p>
            <a:r>
              <a:rPr lang="en-US" altLang="en-US"/>
              <a:t>Slide </a:t>
            </a:r>
            <a:fld id="{8BB6360E-92A2-AC4C-89B9-872CBEF5A316}" type="slidenum">
              <a:rPr lang="en-US" altLang="en-US"/>
              <a:pPr/>
              <a:t>‹#›</a:t>
            </a:fld>
            <a:endParaRPr lang="en-US" altLang="en-US"/>
          </a:p>
        </p:txBody>
      </p:sp>
    </p:spTree>
    <p:extLst>
      <p:ext uri="{BB962C8B-B14F-4D97-AF65-F5344CB8AC3E}">
        <p14:creationId xmlns:p14="http://schemas.microsoft.com/office/powerpoint/2010/main" val="21410061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F04E90F-0045-EF4C-B937-4E582FF20205}"/>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a:extLst>
              <a:ext uri="{FF2B5EF4-FFF2-40B4-BE49-F238E27FC236}">
                <a16:creationId xmlns:a16="http://schemas.microsoft.com/office/drawing/2014/main" id="{40D02606-D6A7-9840-BFDA-B1B92DB52A84}"/>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8FC2E6B4-36AB-6F45-B25A-922461FC99C9}"/>
              </a:ext>
            </a:extLst>
          </p:cNvPr>
          <p:cNvSpPr>
            <a:spLocks noGrp="1" noChangeArrowheads="1"/>
          </p:cNvSpPr>
          <p:nvPr>
            <p:ph type="dt" sz="half" idx="2"/>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July, 2019</a:t>
            </a:r>
          </a:p>
        </p:txBody>
      </p:sp>
      <p:sp>
        <p:nvSpPr>
          <p:cNvPr id="1029" name="Rectangle 5">
            <a:extLst>
              <a:ext uri="{FF2B5EF4-FFF2-40B4-BE49-F238E27FC236}">
                <a16:creationId xmlns:a16="http://schemas.microsoft.com/office/drawing/2014/main" id="{49147B0F-7684-7346-9D09-24DC6718D9D8}"/>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endParaRPr lang="en-US" altLang="en-US" dirty="0"/>
          </a:p>
        </p:txBody>
      </p:sp>
      <p:sp>
        <p:nvSpPr>
          <p:cNvPr id="1030" name="Rectangle 6">
            <a:extLst>
              <a:ext uri="{FF2B5EF4-FFF2-40B4-BE49-F238E27FC236}">
                <a16:creationId xmlns:a16="http://schemas.microsoft.com/office/drawing/2014/main" id="{D0AF5FB6-4049-3948-A617-C0EC5700BD6B}"/>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1458477-7BB4-3447-8D6E-A878F19200A1}" type="slidenum">
              <a:rPr lang="en-US" altLang="en-US"/>
              <a:pPr/>
              <a:t>‹#›</a:t>
            </a:fld>
            <a:endParaRPr lang="en-US" altLang="en-US"/>
          </a:p>
        </p:txBody>
      </p:sp>
      <p:sp>
        <p:nvSpPr>
          <p:cNvPr id="1031" name="Rectangle 7">
            <a:extLst>
              <a:ext uri="{FF2B5EF4-FFF2-40B4-BE49-F238E27FC236}">
                <a16:creationId xmlns:a16="http://schemas.microsoft.com/office/drawing/2014/main" id="{63CF2CF2-165D-5F46-B8F5-47485EB65C24}"/>
              </a:ext>
            </a:extLst>
          </p:cNvPr>
          <p:cNvSpPr>
            <a:spLocks noChangeArrowheads="1"/>
          </p:cNvSpPr>
          <p:nvPr/>
        </p:nvSpPr>
        <p:spPr bwMode="auto">
          <a:xfrm>
            <a:off x="3429000" y="338518"/>
            <a:ext cx="4724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sz="1200" b="0" i="0" kern="1200" dirty="0">
                <a:solidFill>
                  <a:schemeClr val="tx1"/>
                </a:solidFill>
                <a:effectLst/>
                <a:latin typeface="Times New Roman" panose="02020603050405020304" pitchFamily="18" charset="0"/>
                <a:ea typeface="+mn-ea"/>
                <a:cs typeface="+mn-cs"/>
              </a:rPr>
              <a:t>DCN </a:t>
            </a:r>
            <a:r>
              <a:rPr lang="en-US" sz="1200" b="1" i="0" u="none" strike="noStrike" kern="1200" dirty="0">
                <a:solidFill>
                  <a:schemeClr val="tx1"/>
                </a:solidFill>
                <a:effectLst/>
                <a:latin typeface="Times New Roman" panose="02020603050405020304" pitchFamily="18" charset="0"/>
                <a:ea typeface="+mn-ea"/>
                <a:cs typeface="+mn-cs"/>
              </a:rPr>
              <a:t>15-19-0235-00-04md</a:t>
            </a:r>
            <a:endParaRPr lang="en-US" altLang="en-US" sz="1400" b="1" dirty="0"/>
          </a:p>
        </p:txBody>
      </p:sp>
      <p:sp>
        <p:nvSpPr>
          <p:cNvPr id="1032" name="Line 8">
            <a:extLst>
              <a:ext uri="{FF2B5EF4-FFF2-40B4-BE49-F238E27FC236}">
                <a16:creationId xmlns:a16="http://schemas.microsoft.com/office/drawing/2014/main" id="{BECFCB48-DA99-6D46-8731-EFD55A923F81}"/>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41430D32-2A62-6843-9BA7-EF9B336896CE}"/>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360C4F19-F45A-2248-BB97-F524F0D7CBD1}"/>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2" r:id="rId2"/>
    <p:sldLayoutId id="2147483651"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50" r:id="rId12"/>
    <p:sldLayoutId id="2147483661" r:id="rId13"/>
  </p:sldLayoutIdLst>
  <p:hf hdr="0" ft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stuebin@cisco.com" TargetMode="External"/><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hyperlink" Target="https://development.standards.ieee.org/myproject/Public/mytools/mob/slideset.pdf"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a:extLst>
              <a:ext uri="{FF2B5EF4-FFF2-40B4-BE49-F238E27FC236}">
                <a16:creationId xmlns:a16="http://schemas.microsoft.com/office/drawing/2014/main" id="{E101D7B6-D52D-B948-A443-DE3DDF273559}"/>
              </a:ext>
            </a:extLst>
          </p:cNvPr>
          <p:cNvSpPr>
            <a:spLocks noGrp="1"/>
          </p:cNvSpPr>
          <p:nvPr>
            <p:ph type="dt" sz="half" idx="10"/>
          </p:nvPr>
        </p:nvSpPr>
        <p:spPr>
          <a:xfrm>
            <a:off x="304800" y="228600"/>
            <a:ext cx="1600200" cy="215444"/>
          </a:xfrm>
        </p:spPr>
        <p:txBody>
          <a:bodyPr/>
          <a:lstStyle/>
          <a:p>
            <a:r>
              <a:rPr lang="en-US" altLang="en-US" dirty="0"/>
              <a:t>July, 2019</a:t>
            </a:r>
          </a:p>
        </p:txBody>
      </p:sp>
      <p:sp>
        <p:nvSpPr>
          <p:cNvPr id="6" name="Slide Number Placeholder 3">
            <a:extLst>
              <a:ext uri="{FF2B5EF4-FFF2-40B4-BE49-F238E27FC236}">
                <a16:creationId xmlns:a16="http://schemas.microsoft.com/office/drawing/2014/main" id="{EAA927F7-51E1-B94E-B614-F97775FD2A11}"/>
              </a:ext>
            </a:extLst>
          </p:cNvPr>
          <p:cNvSpPr>
            <a:spLocks noGrp="1"/>
          </p:cNvSpPr>
          <p:nvPr>
            <p:ph type="sldNum" sz="quarter" idx="12"/>
          </p:nvPr>
        </p:nvSpPr>
        <p:spPr/>
        <p:txBody>
          <a:bodyPr/>
          <a:lstStyle/>
          <a:p>
            <a:r>
              <a:rPr lang="en-US" altLang="en-US"/>
              <a:t>Slide </a:t>
            </a:r>
            <a:fld id="{DD303281-ACDA-4347-BCD2-4AA850064762}" type="slidenum">
              <a:rPr lang="en-US" altLang="en-US"/>
              <a:pPr/>
              <a:t>1</a:t>
            </a:fld>
            <a:endParaRPr lang="en-US" altLang="en-US"/>
          </a:p>
        </p:txBody>
      </p:sp>
      <p:sp>
        <p:nvSpPr>
          <p:cNvPr id="27651" name="Rectangle 3">
            <a:extLst>
              <a:ext uri="{FF2B5EF4-FFF2-40B4-BE49-F238E27FC236}">
                <a16:creationId xmlns:a16="http://schemas.microsoft.com/office/drawing/2014/main" id="{AD800325-D6DF-414A-A27A-DEE37CC79D5F}"/>
              </a:ext>
            </a:extLst>
          </p:cNvPr>
          <p:cNvSpPr>
            <a:spLocks noChangeArrowheads="1"/>
          </p:cNvSpPr>
          <p:nvPr/>
        </p:nvSpPr>
        <p:spPr bwMode="auto">
          <a:xfrm>
            <a:off x="152400" y="613628"/>
            <a:ext cx="8991600" cy="4001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July, 2019 IEEE 802.15.4md Plenary Agenda  Draft</a:t>
            </a:r>
          </a:p>
          <a:p>
            <a:r>
              <a:rPr lang="en-US" altLang="en-US" sz="1600" b="1" dirty="0">
                <a:solidFill>
                  <a:schemeClr val="tx2"/>
                </a:solidFill>
              </a:rPr>
              <a:t>Date Submitted: May 15, 2019</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Gary Stuebing  Company: Cisco Systems</a:t>
            </a:r>
          </a:p>
          <a:p>
            <a:r>
              <a:rPr lang="en-US" altLang="en-US" sz="1600" dirty="0">
                <a:solidFill>
                  <a:schemeClr val="tx2"/>
                </a:solidFill>
              </a:rPr>
              <a:t>Address 5310 N Ocean Blvd, Unit 9A, North Myrtle Beach, SC</a:t>
            </a:r>
          </a:p>
          <a:p>
            <a:r>
              <a:rPr lang="en-US" altLang="en-US" sz="1600" dirty="0">
                <a:solidFill>
                  <a:schemeClr val="tx2"/>
                </a:solidFill>
              </a:rPr>
              <a:t>Voice 803 230-3027 E-Mail: </a:t>
            </a:r>
            <a:r>
              <a:rPr lang="en-US" altLang="en-US" sz="1600" dirty="0">
                <a:solidFill>
                  <a:schemeClr val="tx2"/>
                </a:solidFill>
                <a:hlinkClick r:id="rId3"/>
              </a:rPr>
              <a:t>gstuebin@cisco.com</a:t>
            </a:r>
            <a:r>
              <a:rPr lang="en-US" altLang="en-US" sz="1600" dirty="0">
                <a:solidFill>
                  <a:schemeClr val="tx2"/>
                </a:solidFill>
              </a:rPr>
              <a:t>		</a:t>
            </a:r>
          </a:p>
          <a:p>
            <a:r>
              <a:rPr lang="en-US" altLang="en-US" sz="1600" b="1" dirty="0">
                <a:solidFill>
                  <a:schemeClr val="tx2"/>
                </a:solidFill>
              </a:rPr>
              <a:t>Re:</a:t>
            </a:r>
            <a:r>
              <a:rPr lang="en-US" altLang="en-US" sz="1600" dirty="0">
                <a:solidFill>
                  <a:schemeClr val="tx2"/>
                </a:solidFill>
              </a:rPr>
              <a:t> </a:t>
            </a:r>
            <a:r>
              <a:rPr lang="en-US" sz="1800" dirty="0"/>
              <a:t>DCN </a:t>
            </a:r>
            <a:r>
              <a:rPr lang="en-US" sz="1800" b="1" dirty="0"/>
              <a:t>15-19-0235-00-04md </a:t>
            </a:r>
            <a:r>
              <a:rPr lang="en-US" altLang="en-US" sz="1600" b="1" dirty="0">
                <a:solidFill>
                  <a:schemeClr val="tx2"/>
                </a:solidFill>
              </a:rPr>
              <a:t>Abstract: </a:t>
            </a:r>
            <a:r>
              <a:rPr lang="en-US" altLang="en-US" sz="1600" dirty="0">
                <a:solidFill>
                  <a:schemeClr val="tx2"/>
                </a:solidFill>
              </a:rPr>
              <a:t>July 2019 IEEE 802.15.4md Interim Plenary Agenda  Draft</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Agenda for Task Group Meeting</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573780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1027">
            <a:extLst>
              <a:ext uri="{FF2B5EF4-FFF2-40B4-BE49-F238E27FC236}">
                <a16:creationId xmlns:a16="http://schemas.microsoft.com/office/drawing/2014/main" id="{E6B89B43-0319-43B7-B6BB-04064746D954}"/>
              </a:ext>
            </a:extLst>
          </p:cNvPr>
          <p:cNvSpPr>
            <a:spLocks noGrp="1" noChangeArrowheads="1"/>
          </p:cNvSpPr>
          <p:nvPr>
            <p:ph type="body" idx="1"/>
          </p:nvPr>
        </p:nvSpPr>
        <p:spPr>
          <a:xfrm>
            <a:off x="-4483" y="990600"/>
            <a:ext cx="9144001" cy="4876800"/>
          </a:xfrm>
        </p:spPr>
        <p:txBody>
          <a:bodyPr/>
          <a:lstStyle/>
          <a:p>
            <a:pPr marL="457200" lvl="1" indent="0">
              <a:buSzPct val="150000"/>
              <a:buNone/>
              <a:defRPr/>
            </a:pPr>
            <a:r>
              <a:rPr lang="en-US" altLang="en-US" sz="2000" b="1" dirty="0">
                <a:latin typeface="Calibri" panose="020F0502020204030204" pitchFamily="34" charset="0"/>
                <a:cs typeface="Calibri" panose="020F0502020204030204" pitchFamily="34" charset="0"/>
              </a:rPr>
              <a:t>Participants have a duty to inform the IEEE </a:t>
            </a:r>
            <a:r>
              <a:rPr lang="en-US" altLang="en-US" sz="2000" b="1" dirty="0">
                <a:solidFill>
                  <a:schemeClr val="tx1"/>
                </a:solidFill>
                <a:latin typeface="Calibri" panose="020F0502020204030204" pitchFamily="34" charset="0"/>
                <a:cs typeface="Calibri" panose="020F0502020204030204" pitchFamily="34" charset="0"/>
              </a:rPr>
              <a:t>of the identity of each holder of any potential Essential Patent Claims of which they are personally aware if the claims are owned or controlled by the participant or the entity the participant is from, employed by, or otherwise represents</a:t>
            </a: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buSzPct val="150000"/>
              <a:buNone/>
              <a:defRPr/>
            </a:pPr>
            <a:r>
              <a:rPr lang="en-US" altLang="en-US" sz="2000" b="1" dirty="0">
                <a:latin typeface="Calibri" panose="020F0502020204030204" pitchFamily="34" charset="0"/>
                <a:cs typeface="Calibri" panose="020F0502020204030204" pitchFamily="34" charset="0"/>
              </a:rPr>
              <a:t>Please see the entire policy </a:t>
            </a:r>
            <a:r>
              <a:rPr lang="en-US" altLang="en-US" sz="2000" b="1">
                <a:latin typeface="Calibri" panose="020F0502020204030204" pitchFamily="34" charset="0"/>
                <a:cs typeface="Calibri" panose="020F0502020204030204" pitchFamily="34" charset="0"/>
              </a:rPr>
              <a:t>at this link:</a:t>
            </a: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r>
              <a:rPr lang="en-US" altLang="en-US" sz="2000" b="1" dirty="0">
                <a:latin typeface="Calibri" panose="020F0502020204030204" pitchFamily="34" charset="0"/>
                <a:cs typeface="Calibri" panose="020F0502020204030204" pitchFamily="34" charset="0"/>
                <a:hlinkClick r:id="rId2"/>
              </a:rPr>
              <a:t>https://development.standards.ieee.org/myproject/Public/mytools/mob/slideset.pdf</a:t>
            </a: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p:txBody>
      </p:sp>
      <p:sp>
        <p:nvSpPr>
          <p:cNvPr id="2" name="Date Placeholder 1">
            <a:extLst>
              <a:ext uri="{FF2B5EF4-FFF2-40B4-BE49-F238E27FC236}">
                <a16:creationId xmlns:a16="http://schemas.microsoft.com/office/drawing/2014/main" id="{C90F4FF2-A2B4-AD4E-85AC-88C496C61EB1}"/>
              </a:ext>
            </a:extLst>
          </p:cNvPr>
          <p:cNvSpPr>
            <a:spLocks noGrp="1"/>
          </p:cNvSpPr>
          <p:nvPr>
            <p:ph type="dt" sz="half" idx="10"/>
          </p:nvPr>
        </p:nvSpPr>
        <p:spPr>
          <a:xfrm>
            <a:off x="533400" y="295544"/>
            <a:ext cx="1600200" cy="215444"/>
          </a:xfrm>
        </p:spPr>
        <p:txBody>
          <a:bodyPr/>
          <a:lstStyle/>
          <a:p>
            <a:r>
              <a:rPr lang="en-US" altLang="en-US" dirty="0"/>
              <a:t>July, 2019</a:t>
            </a:r>
          </a:p>
        </p:txBody>
      </p:sp>
      <p:sp>
        <p:nvSpPr>
          <p:cNvPr id="3" name="Slide Number Placeholder 2">
            <a:extLst>
              <a:ext uri="{FF2B5EF4-FFF2-40B4-BE49-F238E27FC236}">
                <a16:creationId xmlns:a16="http://schemas.microsoft.com/office/drawing/2014/main" id="{3CDDA8C7-C8E6-9748-8B26-6B860C1ECE05}"/>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2</a:t>
            </a:fld>
            <a:endParaRPr lang="en-US" altLang="en-US"/>
          </a:p>
        </p:txBody>
      </p:sp>
    </p:spTree>
    <p:extLst>
      <p:ext uri="{BB962C8B-B14F-4D97-AF65-F5344CB8AC3E}">
        <p14:creationId xmlns:p14="http://schemas.microsoft.com/office/powerpoint/2010/main" val="118813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1DEB9E1-CA6A-A741-8B3E-1C7550BE7A13}"/>
              </a:ext>
            </a:extLst>
          </p:cNvPr>
          <p:cNvSpPr>
            <a:spLocks noGrp="1"/>
          </p:cNvSpPr>
          <p:nvPr>
            <p:ph type="dt" sz="half" idx="10"/>
          </p:nvPr>
        </p:nvSpPr>
        <p:spPr>
          <a:xfrm>
            <a:off x="685800" y="378281"/>
            <a:ext cx="1600200" cy="215444"/>
          </a:xfrm>
        </p:spPr>
        <p:txBody>
          <a:bodyPr/>
          <a:lstStyle/>
          <a:p>
            <a:r>
              <a:rPr lang="en-US" altLang="en-US" dirty="0"/>
              <a:t>July, 2019</a:t>
            </a:r>
          </a:p>
        </p:txBody>
      </p:sp>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3</a:t>
            </a:fld>
            <a:endParaRPr lang="en-US" altLang="en-US"/>
          </a:p>
        </p:txBody>
      </p:sp>
      <p:sp>
        <p:nvSpPr>
          <p:cNvPr id="26626" name="Rectangle 2">
            <a:extLst>
              <a:ext uri="{FF2B5EF4-FFF2-40B4-BE49-F238E27FC236}">
                <a16:creationId xmlns:a16="http://schemas.microsoft.com/office/drawing/2014/main" id="{4B11AAFF-A77C-6241-9CB4-D7DF53561B42}"/>
              </a:ext>
            </a:extLst>
          </p:cNvPr>
          <p:cNvSpPr>
            <a:spLocks noGrp="1" noChangeArrowheads="1"/>
          </p:cNvSpPr>
          <p:nvPr>
            <p:ph type="ctrTitle"/>
          </p:nvPr>
        </p:nvSpPr>
        <p:spPr>
          <a:xfrm>
            <a:off x="685800" y="2286000"/>
            <a:ext cx="7772400" cy="1143000"/>
          </a:xfrm>
        </p:spPr>
        <p:txBody>
          <a:bodyPr anchor="ctr"/>
          <a:lstStyle/>
          <a:p>
            <a:r>
              <a:rPr lang="en-US" sz="3600" dirty="0"/>
              <a:t>802.15.4MD</a:t>
            </a:r>
            <a:br>
              <a:rPr lang="en-US" sz="3600" dirty="0"/>
            </a:br>
            <a:r>
              <a:rPr lang="en-US" altLang="en-US" sz="3600" dirty="0"/>
              <a:t>MAY, 2019 IEEE 802.15.4md Interim Plenary Agenda  - Draft</a:t>
            </a:r>
            <a:br>
              <a:rPr lang="en-US" altLang="en-US" sz="3600" dirty="0"/>
            </a:br>
            <a:endParaRPr lang="en-US" altLang="en-US" sz="3600" dirty="0"/>
          </a:p>
        </p:txBody>
      </p:sp>
      <p:sp>
        <p:nvSpPr>
          <p:cNvPr id="26627" name="Rectangle 3">
            <a:extLst>
              <a:ext uri="{FF2B5EF4-FFF2-40B4-BE49-F238E27FC236}">
                <a16:creationId xmlns:a16="http://schemas.microsoft.com/office/drawing/2014/main" id="{4B6FB049-381E-9741-8824-552CCAF592E0}"/>
              </a:ext>
            </a:extLst>
          </p:cNvPr>
          <p:cNvSpPr>
            <a:spLocks noGrp="1" noChangeArrowheads="1"/>
          </p:cNvSpPr>
          <p:nvPr>
            <p:ph type="subTitle" idx="1"/>
          </p:nvPr>
        </p:nvSpPr>
        <p:spPr>
          <a:xfrm>
            <a:off x="1371600" y="3886200"/>
            <a:ext cx="6400800" cy="1752600"/>
          </a:xfrm>
        </p:spPr>
        <p:txBody>
          <a:bodyPr/>
          <a:lstStyle/>
          <a:p>
            <a:r>
              <a:rPr lang="en-US" sz="3200" dirty="0"/>
              <a:t>Gary Stuebing</a:t>
            </a:r>
          </a:p>
          <a:p>
            <a:r>
              <a:rPr lang="en-US" sz="3200" dirty="0"/>
              <a:t>Cisco</a:t>
            </a:r>
          </a:p>
          <a:p>
            <a:endParaRPr lang="en-US" altLang="en-US" sz="3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4</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1143000" y="687908"/>
            <a:ext cx="6858000" cy="766763"/>
          </a:xfrm>
        </p:spPr>
        <p:txBody>
          <a:bodyPr/>
          <a:lstStyle/>
          <a:p>
            <a:r>
              <a:rPr lang="en-US" sz="3600" dirty="0"/>
              <a:t>15.4md Sessions this Week</a:t>
            </a:r>
          </a:p>
        </p:txBody>
      </p:sp>
      <p:graphicFrame>
        <p:nvGraphicFramePr>
          <p:cNvPr id="9" name="Inhaltsplatzhalter 6">
            <a:extLst>
              <a:ext uri="{FF2B5EF4-FFF2-40B4-BE49-F238E27FC236}">
                <a16:creationId xmlns:a16="http://schemas.microsoft.com/office/drawing/2014/main" id="{D3891C38-90C8-B54C-BBB1-1790DCF9C03A}"/>
              </a:ext>
            </a:extLst>
          </p:cNvPr>
          <p:cNvGraphicFramePr>
            <a:graphicFrameLocks/>
          </p:cNvGraphicFramePr>
          <p:nvPr>
            <p:extLst>
              <p:ext uri="{D42A27DB-BD31-4B8C-83A1-F6EECF244321}">
                <p14:modId xmlns:p14="http://schemas.microsoft.com/office/powerpoint/2010/main" val="657031016"/>
              </p:ext>
            </p:extLst>
          </p:nvPr>
        </p:nvGraphicFramePr>
        <p:xfrm>
          <a:off x="534194" y="1404015"/>
          <a:ext cx="8075612" cy="3432145"/>
        </p:xfrm>
        <a:graphic>
          <a:graphicData uri="http://schemas.openxmlformats.org/drawingml/2006/table">
            <a:tbl>
              <a:tblPr firstRow="1" firstCol="1" bandRow="1">
                <a:tableStyleId>{00A15C55-8517-42AA-B614-E9B94910E393}</a:tableStyleId>
              </a:tblPr>
              <a:tblGrid>
                <a:gridCol w="784256">
                  <a:extLst>
                    <a:ext uri="{9D8B030D-6E8A-4147-A177-3AD203B41FA5}">
                      <a16:colId xmlns:a16="http://schemas.microsoft.com/office/drawing/2014/main" val="20000"/>
                    </a:ext>
                  </a:extLst>
                </a:gridCol>
                <a:gridCol w="1960640">
                  <a:extLst>
                    <a:ext uri="{9D8B030D-6E8A-4147-A177-3AD203B41FA5}">
                      <a16:colId xmlns:a16="http://schemas.microsoft.com/office/drawing/2014/main" val="20001"/>
                    </a:ext>
                  </a:extLst>
                </a:gridCol>
                <a:gridCol w="1803789">
                  <a:extLst>
                    <a:ext uri="{9D8B030D-6E8A-4147-A177-3AD203B41FA5}">
                      <a16:colId xmlns:a16="http://schemas.microsoft.com/office/drawing/2014/main" val="20002"/>
                    </a:ext>
                  </a:extLst>
                </a:gridCol>
                <a:gridCol w="1775121">
                  <a:extLst>
                    <a:ext uri="{9D8B030D-6E8A-4147-A177-3AD203B41FA5}">
                      <a16:colId xmlns:a16="http://schemas.microsoft.com/office/drawing/2014/main" val="20003"/>
                    </a:ext>
                  </a:extLst>
                </a:gridCol>
                <a:gridCol w="1751806">
                  <a:extLst>
                    <a:ext uri="{9D8B030D-6E8A-4147-A177-3AD203B41FA5}">
                      <a16:colId xmlns:a16="http://schemas.microsoft.com/office/drawing/2014/main" val="20004"/>
                    </a:ext>
                  </a:extLst>
                </a:gridCol>
              </a:tblGrid>
              <a:tr h="500985">
                <a:tc>
                  <a:txBody>
                    <a:bodyPr/>
                    <a:lstStyle/>
                    <a:p>
                      <a:endParaRPr lang="en-US" dirty="0"/>
                    </a:p>
                  </a:txBody>
                  <a:tcPr/>
                </a:tc>
                <a:tc>
                  <a:txBody>
                    <a:bodyPr/>
                    <a:lstStyle/>
                    <a:p>
                      <a:r>
                        <a:rPr lang="en-US" dirty="0"/>
                        <a:t>Monday</a:t>
                      </a:r>
                    </a:p>
                  </a:txBody>
                  <a:tcPr/>
                </a:tc>
                <a:tc>
                  <a:txBody>
                    <a:bodyPr/>
                    <a:lstStyle/>
                    <a:p>
                      <a:r>
                        <a:rPr lang="en-US" dirty="0"/>
                        <a:t>Tuesday</a:t>
                      </a:r>
                    </a:p>
                  </a:txBody>
                  <a:tcPr/>
                </a:tc>
                <a:tc>
                  <a:txBody>
                    <a:bodyPr/>
                    <a:lstStyle/>
                    <a:p>
                      <a:r>
                        <a:rPr lang="en-US" dirty="0"/>
                        <a:t>Wednesday</a:t>
                      </a:r>
                    </a:p>
                  </a:txBody>
                  <a:tcPr/>
                </a:tc>
                <a:tc>
                  <a:txBody>
                    <a:bodyPr/>
                    <a:lstStyle/>
                    <a:p>
                      <a:r>
                        <a:rPr lang="en-US" dirty="0"/>
                        <a:t>Thursday</a:t>
                      </a:r>
                    </a:p>
                  </a:txBody>
                  <a:tcPr/>
                </a:tc>
                <a:extLst>
                  <a:ext uri="{0D108BD9-81ED-4DB2-BD59-A6C34878D82A}">
                    <a16:rowId xmlns:a16="http://schemas.microsoft.com/office/drawing/2014/main" val="10000"/>
                  </a:ext>
                </a:extLst>
              </a:tr>
              <a:tr h="370840">
                <a:tc>
                  <a:txBody>
                    <a:bodyPr/>
                    <a:lstStyle/>
                    <a:p>
                      <a:r>
                        <a:rPr lang="en-US" dirty="0"/>
                        <a:t>AM 1</a:t>
                      </a:r>
                    </a:p>
                  </a:txBody>
                  <a:tcPr/>
                </a:tc>
                <a:tc>
                  <a:txBody>
                    <a:bodyPr/>
                    <a:lstStyle/>
                    <a:p>
                      <a:pPr algn="ctr"/>
                      <a:r>
                        <a:rPr lang="en-US" dirty="0"/>
                        <a:t>TBA</a:t>
                      </a:r>
                    </a:p>
                  </a:txBody>
                  <a:tcPr/>
                </a:tc>
                <a:tc>
                  <a:txBody>
                    <a:bodyPr/>
                    <a:lstStyle/>
                    <a:p>
                      <a:pPr algn="ctr"/>
                      <a:r>
                        <a:rPr lang="en-US" dirty="0"/>
                        <a:t>TBA</a:t>
                      </a:r>
                    </a:p>
                  </a:txBody>
                  <a:tcPr/>
                </a:tc>
                <a:tc>
                  <a:txBody>
                    <a:bodyPr/>
                    <a:lstStyle/>
                    <a:p>
                      <a:pPr algn="ctr"/>
                      <a:r>
                        <a:rPr lang="en-US" dirty="0"/>
                        <a:t>TBA</a:t>
                      </a:r>
                    </a:p>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a:ea typeface="+mn-ea"/>
                          <a:cs typeface="+mn-cs"/>
                        </a:rPr>
                        <a:t>TBA</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1"/>
                  </a:ext>
                </a:extLst>
              </a:tr>
              <a:tr h="455265">
                <a:tc>
                  <a:txBody>
                    <a:bodyPr/>
                    <a:lstStyle/>
                    <a:p>
                      <a:r>
                        <a:rPr lang="en-US" dirty="0"/>
                        <a:t>AM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Opening Plenary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a:ea typeface="+mn-ea"/>
                          <a:cs typeface="+mn-cs"/>
                        </a:rPr>
                        <a:t>TBA</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algn="ctr"/>
                      <a:r>
                        <a:rPr lang="en-US" dirty="0"/>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a:ea typeface="+mn-ea"/>
                          <a:cs typeface="+mn-cs"/>
                        </a:rPr>
                        <a:t>TBA</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2"/>
                  </a:ext>
                </a:extLst>
              </a:tr>
              <a:tr h="0">
                <a:tc>
                  <a:txBody>
                    <a:bodyPr/>
                    <a:lstStyle/>
                    <a:p>
                      <a:r>
                        <a:rPr lang="en-US"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a:ea typeface="+mn-ea"/>
                          <a:cs typeface="+mn-cs"/>
                        </a:rPr>
                        <a:t>TBA</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a:ea typeface="+mn-ea"/>
                          <a:cs typeface="+mn-cs"/>
                        </a:rPr>
                        <a:t>TBA</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a:ea typeface="+mn-ea"/>
                          <a:cs typeface="+mn-cs"/>
                        </a:rPr>
                        <a:t>TBA</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a:ea typeface="+mn-ea"/>
                          <a:cs typeface="+mn-cs"/>
                        </a:rPr>
                        <a:t>TBA</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3"/>
                  </a:ext>
                </a:extLst>
              </a:tr>
              <a:tr h="370840">
                <a:tc>
                  <a:txBody>
                    <a:bodyPr/>
                    <a:lstStyle/>
                    <a:p>
                      <a:r>
                        <a:rPr lang="en-US" dirty="0"/>
                        <a:t>PM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a:ea typeface="+mn-ea"/>
                          <a:cs typeface="+mn-cs"/>
                        </a:rPr>
                        <a:t>TBA</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TBA</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TBA</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TBA</a:t>
                      </a:r>
                    </a:p>
                  </a:txBody>
                  <a:tcPr/>
                </a:tc>
                <a:extLst>
                  <a:ext uri="{0D108BD9-81ED-4DB2-BD59-A6C34878D82A}">
                    <a16:rowId xmlns:a16="http://schemas.microsoft.com/office/drawing/2014/main" val="10004"/>
                  </a:ext>
                </a:extLst>
              </a:tr>
              <a:tr h="370840">
                <a:tc>
                  <a:txBody>
                    <a:bodyPr/>
                    <a:lstStyle/>
                    <a:p>
                      <a:endParaRPr lang="en-US" dirty="0"/>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6:30pm Closing Plenary</a:t>
                      </a:r>
                    </a:p>
                  </a:txBody>
                  <a:tcPr/>
                </a:tc>
                <a:extLst>
                  <a:ext uri="{0D108BD9-81ED-4DB2-BD59-A6C34878D82A}">
                    <a16:rowId xmlns:a16="http://schemas.microsoft.com/office/drawing/2014/main" val="659643591"/>
                  </a:ext>
                </a:extLst>
              </a:tr>
            </a:tbl>
          </a:graphicData>
        </a:graphic>
      </p:graphicFrame>
      <p:sp>
        <p:nvSpPr>
          <p:cNvPr id="3" name="TextBox 2">
            <a:extLst>
              <a:ext uri="{FF2B5EF4-FFF2-40B4-BE49-F238E27FC236}">
                <a16:creationId xmlns:a16="http://schemas.microsoft.com/office/drawing/2014/main" id="{43695B29-5A45-4944-8BB9-523EF2AE72E2}"/>
              </a:ext>
            </a:extLst>
          </p:cNvPr>
          <p:cNvSpPr txBox="1"/>
          <p:nvPr/>
        </p:nvSpPr>
        <p:spPr>
          <a:xfrm>
            <a:off x="1648918" y="5366479"/>
            <a:ext cx="184731" cy="276999"/>
          </a:xfrm>
          <a:prstGeom prst="rect">
            <a:avLst/>
          </a:prstGeom>
          <a:noFill/>
        </p:spPr>
        <p:txBody>
          <a:bodyPr wrap="none" rtlCol="0">
            <a:spAutoFit/>
          </a:bodyPr>
          <a:lstStyle/>
          <a:p>
            <a:endParaRPr lang="en-US" dirty="0"/>
          </a:p>
        </p:txBody>
      </p:sp>
      <p:sp>
        <p:nvSpPr>
          <p:cNvPr id="7" name="Date Placeholder 3">
            <a:extLst>
              <a:ext uri="{FF2B5EF4-FFF2-40B4-BE49-F238E27FC236}">
                <a16:creationId xmlns:a16="http://schemas.microsoft.com/office/drawing/2014/main" id="{9C34C6DE-9B42-E743-AED8-525A67D1316F}"/>
              </a:ext>
            </a:extLst>
          </p:cNvPr>
          <p:cNvSpPr>
            <a:spLocks noGrp="1"/>
          </p:cNvSpPr>
          <p:nvPr>
            <p:ph type="dt" sz="half" idx="10"/>
          </p:nvPr>
        </p:nvSpPr>
        <p:spPr>
          <a:xfrm>
            <a:off x="762000" y="295304"/>
            <a:ext cx="1600200" cy="215444"/>
          </a:xfrm>
        </p:spPr>
        <p:txBody>
          <a:bodyPr/>
          <a:lstStyle/>
          <a:p>
            <a:r>
              <a:rPr lang="en-US" altLang="en-US" dirty="0"/>
              <a:t>July, 2019</a:t>
            </a:r>
          </a:p>
        </p:txBody>
      </p:sp>
    </p:spTree>
    <p:extLst>
      <p:ext uri="{BB962C8B-B14F-4D97-AF65-F5344CB8AC3E}">
        <p14:creationId xmlns:p14="http://schemas.microsoft.com/office/powerpoint/2010/main" val="7728519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Agenda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r>
              <a:rPr lang="en-US" sz="2800" dirty="0"/>
              <a:t>TBA – Session 1</a:t>
            </a:r>
          </a:p>
          <a:p>
            <a:pPr lvl="1"/>
            <a:r>
              <a:rPr lang="en-US" sz="2400" dirty="0"/>
              <a:t>Call for Patents</a:t>
            </a:r>
          </a:p>
          <a:p>
            <a:pPr lvl="1"/>
            <a:r>
              <a:rPr lang="en-US" sz="2400" dirty="0"/>
              <a:t>Review minutes and approve minutes from last Face to Face. </a:t>
            </a:r>
          </a:p>
          <a:p>
            <a:pPr lvl="1"/>
            <a:r>
              <a:rPr lang="en-US" sz="2400" dirty="0"/>
              <a:t>Approve CRG Minutes </a:t>
            </a:r>
          </a:p>
          <a:p>
            <a:pPr lvl="1"/>
            <a:r>
              <a:rPr lang="en-US" sz="2400" dirty="0"/>
              <a:t>Review Current Status Draft and Comments</a:t>
            </a:r>
          </a:p>
          <a:p>
            <a:pPr lvl="1"/>
            <a:endParaRPr lang="en-US" sz="2400" dirty="0"/>
          </a:p>
          <a:p>
            <a:pPr lvl="1"/>
            <a:endParaRPr lang="en-US" sz="2400" dirty="0"/>
          </a:p>
          <a:p>
            <a:pPr marL="457200" lvl="1" indent="0">
              <a:buNone/>
            </a:pPr>
            <a:endParaRPr lang="en-US" sz="2400" dirty="0"/>
          </a:p>
          <a:p>
            <a:pPr marL="457200" lvl="1" indent="0">
              <a:buNone/>
            </a:pPr>
            <a:endParaRPr lang="en-US" sz="2400" dirty="0"/>
          </a:p>
          <a:p>
            <a:pPr lvl="1"/>
            <a:r>
              <a:rPr lang="en-US" sz="2400" dirty="0"/>
              <a:t>Any Action Items?</a:t>
            </a:r>
          </a:p>
          <a:p>
            <a:pPr marL="457200" lvl="1" indent="0">
              <a:buNone/>
            </a:pPr>
            <a:endParaRPr lang="en-US" sz="1800" dirty="0"/>
          </a:p>
          <a:p>
            <a:endParaRPr lang="en-US" sz="20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5</a:t>
            </a:fld>
            <a:endParaRPr lang="en-US" altLang="en-US"/>
          </a:p>
        </p:txBody>
      </p:sp>
      <p:sp>
        <p:nvSpPr>
          <p:cNvPr id="7" name="Date Placeholder 3">
            <a:extLst>
              <a:ext uri="{FF2B5EF4-FFF2-40B4-BE49-F238E27FC236}">
                <a16:creationId xmlns:a16="http://schemas.microsoft.com/office/drawing/2014/main" id="{DAF56444-D302-6049-B1E7-C2F2123027F6}"/>
              </a:ext>
            </a:extLst>
          </p:cNvPr>
          <p:cNvSpPr>
            <a:spLocks noGrp="1"/>
          </p:cNvSpPr>
          <p:nvPr>
            <p:ph type="dt" sz="half" idx="10"/>
          </p:nvPr>
        </p:nvSpPr>
        <p:spPr>
          <a:xfrm>
            <a:off x="685800" y="378281"/>
            <a:ext cx="1600200" cy="215444"/>
          </a:xfrm>
        </p:spPr>
        <p:txBody>
          <a:bodyPr/>
          <a:lstStyle/>
          <a:p>
            <a:r>
              <a:rPr lang="en-US" altLang="en-US" dirty="0"/>
              <a:t>July, 2019</a:t>
            </a:r>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42582" y="8756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Table 4">
            <a:extLst>
              <a:ext uri="{FF2B5EF4-FFF2-40B4-BE49-F238E27FC236}">
                <a16:creationId xmlns:a16="http://schemas.microsoft.com/office/drawing/2014/main" id="{E572724E-1A47-EE40-A6D3-F5E4F19B391A}"/>
              </a:ext>
            </a:extLst>
          </p:cNvPr>
          <p:cNvGraphicFramePr>
            <a:graphicFrameLocks noGrp="1"/>
          </p:cNvGraphicFramePr>
          <p:nvPr>
            <p:extLst>
              <p:ext uri="{D42A27DB-BD31-4B8C-83A1-F6EECF244321}">
                <p14:modId xmlns:p14="http://schemas.microsoft.com/office/powerpoint/2010/main" val="1955093507"/>
              </p:ext>
            </p:extLst>
          </p:nvPr>
        </p:nvGraphicFramePr>
        <p:xfrm>
          <a:off x="1409700" y="3886200"/>
          <a:ext cx="6400800" cy="1828800"/>
        </p:xfrm>
        <a:graphic>
          <a:graphicData uri="http://schemas.openxmlformats.org/drawingml/2006/table">
            <a:tbl>
              <a:tblPr firstRow="1" bandRow="1">
                <a:tableStyleId>{5C22544A-7EE6-4342-B048-85BDC9FD1C3A}</a:tableStyleId>
              </a:tblPr>
              <a:tblGrid>
                <a:gridCol w="1600200">
                  <a:extLst>
                    <a:ext uri="{9D8B030D-6E8A-4147-A177-3AD203B41FA5}">
                      <a16:colId xmlns:a16="http://schemas.microsoft.com/office/drawing/2014/main" val="2581997784"/>
                    </a:ext>
                  </a:extLst>
                </a:gridCol>
                <a:gridCol w="1600200">
                  <a:extLst>
                    <a:ext uri="{9D8B030D-6E8A-4147-A177-3AD203B41FA5}">
                      <a16:colId xmlns:a16="http://schemas.microsoft.com/office/drawing/2014/main" val="2530387311"/>
                    </a:ext>
                  </a:extLst>
                </a:gridCol>
                <a:gridCol w="1600200">
                  <a:extLst>
                    <a:ext uri="{9D8B030D-6E8A-4147-A177-3AD203B41FA5}">
                      <a16:colId xmlns:a16="http://schemas.microsoft.com/office/drawing/2014/main" val="1381782751"/>
                    </a:ext>
                  </a:extLst>
                </a:gridCol>
                <a:gridCol w="1600200">
                  <a:extLst>
                    <a:ext uri="{9D8B030D-6E8A-4147-A177-3AD203B41FA5}">
                      <a16:colId xmlns:a16="http://schemas.microsoft.com/office/drawing/2014/main" val="1282572024"/>
                    </a:ext>
                  </a:extLst>
                </a:gridCol>
              </a:tblGrid>
              <a:tr h="141642">
                <a:tc>
                  <a:txBody>
                    <a:bodyPr/>
                    <a:lstStyle/>
                    <a:p>
                      <a:endParaRPr lang="en-US" dirty="0"/>
                    </a:p>
                  </a:txBody>
                  <a:tcPr/>
                </a:tc>
                <a:tc>
                  <a:txBody>
                    <a:bodyPr/>
                    <a:lstStyle/>
                    <a:p>
                      <a:r>
                        <a:rPr lang="en-US" dirty="0">
                          <a:solidFill>
                            <a:schemeClr val="tx1"/>
                          </a:solidFill>
                        </a:rPr>
                        <a:t>EDITORIAL</a:t>
                      </a:r>
                    </a:p>
                  </a:txBody>
                  <a:tcPr/>
                </a:tc>
                <a:tc>
                  <a:txBody>
                    <a:bodyPr/>
                    <a:lstStyle/>
                    <a:p>
                      <a:r>
                        <a:rPr lang="en-US" dirty="0">
                          <a:solidFill>
                            <a:schemeClr val="tx1"/>
                          </a:solidFill>
                        </a:rPr>
                        <a:t>TECHNICAL</a:t>
                      </a:r>
                    </a:p>
                  </a:txBody>
                  <a:tcPr/>
                </a:tc>
                <a:tc>
                  <a:txBody>
                    <a:bodyPr/>
                    <a:lstStyle/>
                    <a:p>
                      <a:r>
                        <a:rPr lang="en-US" dirty="0">
                          <a:solidFill>
                            <a:schemeClr val="tx1"/>
                          </a:solidFill>
                        </a:rPr>
                        <a:t>OPEN</a:t>
                      </a:r>
                    </a:p>
                  </a:txBody>
                  <a:tcPr/>
                </a:tc>
                <a:extLst>
                  <a:ext uri="{0D108BD9-81ED-4DB2-BD59-A6C34878D82A}">
                    <a16:rowId xmlns:a16="http://schemas.microsoft.com/office/drawing/2014/main" val="3515012554"/>
                  </a:ext>
                </a:extLst>
              </a:tr>
              <a:tr h="329243">
                <a:tc>
                  <a:txBody>
                    <a:bodyPr/>
                    <a:lstStyle/>
                    <a:p>
                      <a:pPr algn="ctr"/>
                      <a:r>
                        <a:rPr lang="en-US" dirty="0"/>
                        <a:t>LB???</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a:ea typeface="+mn-ea"/>
                          <a:cs typeface="+mn-cs"/>
                        </a:rPr>
                        <a:t>0</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a:ea typeface="+mn-ea"/>
                          <a:cs typeface="+mn-cs"/>
                        </a:rPr>
                        <a:t>0</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a:ea typeface="+mn-ea"/>
                          <a:cs typeface="+mn-cs"/>
                        </a:rPr>
                        <a:t>0</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2399263014"/>
                  </a:ext>
                </a:extLst>
              </a:tr>
              <a:tr h="329243">
                <a:tc>
                  <a:txBody>
                    <a:bodyPr/>
                    <a:lstStyle/>
                    <a:p>
                      <a:pPr algn="ctr"/>
                      <a:r>
                        <a:rPr lang="en-US" dirty="0"/>
                        <a:t>Rogue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a:ea typeface="+mn-ea"/>
                          <a:cs typeface="+mn-cs"/>
                        </a:rPr>
                        <a:t>0</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a:ea typeface="+mn-ea"/>
                          <a:cs typeface="+mn-cs"/>
                        </a:rPr>
                        <a:t>0</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a:ea typeface="+mn-ea"/>
                          <a:cs typeface="+mn-cs"/>
                        </a:rPr>
                        <a:t>0</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2559106981"/>
                  </a:ext>
                </a:extLst>
              </a:tr>
              <a:tr h="329243">
                <a:tc>
                  <a:txBody>
                    <a:bodyPr/>
                    <a:lstStyle/>
                    <a:p>
                      <a:pPr algn="ctr"/>
                      <a:r>
                        <a:rPr lang="en-US" dirty="0"/>
                        <a:t>Total</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a:ea typeface="+mn-ea"/>
                          <a:cs typeface="+mn-cs"/>
                        </a:rPr>
                        <a:t>0</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a:ea typeface="+mn-ea"/>
                          <a:cs typeface="+mn-cs"/>
                        </a:rPr>
                        <a:t>0</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a:ea typeface="+mn-ea"/>
                          <a:cs typeface="+mn-cs"/>
                        </a:rPr>
                        <a:t>0</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2008874281"/>
                  </a:ext>
                </a:extLst>
              </a:tr>
              <a:tr h="329243">
                <a:tc>
                  <a:txBody>
                    <a:bodyPr/>
                    <a:lstStyle/>
                    <a:p>
                      <a:pPr algn="ctr"/>
                      <a:r>
                        <a:rPr lang="en-US" dirty="0"/>
                        <a:t>Grand Total</a:t>
                      </a:r>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a:ea typeface="+mn-ea"/>
                          <a:cs typeface="+mn-cs"/>
                        </a:rPr>
                        <a:t>0</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hMerge="1">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0</a:t>
                      </a:r>
                    </a:p>
                  </a:txBody>
                  <a:tcPr/>
                </a:tc>
                <a:extLst>
                  <a:ext uri="{0D108BD9-81ED-4DB2-BD59-A6C34878D82A}">
                    <a16:rowId xmlns:a16="http://schemas.microsoft.com/office/drawing/2014/main" val="2206872424"/>
                  </a:ext>
                </a:extLst>
              </a:tr>
            </a:tbl>
          </a:graphicData>
        </a:graphic>
      </p:graphicFrame>
    </p:spTree>
    <p:extLst>
      <p:ext uri="{BB962C8B-B14F-4D97-AF65-F5344CB8AC3E}">
        <p14:creationId xmlns:p14="http://schemas.microsoft.com/office/powerpoint/2010/main" val="22112914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Agenda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r>
              <a:rPr lang="en-US" sz="2400" dirty="0"/>
              <a:t>Session 2</a:t>
            </a:r>
          </a:p>
          <a:p>
            <a:pPr lvl="1"/>
            <a:r>
              <a:rPr lang="en-US" sz="2000" dirty="0"/>
              <a:t>Comment Resolution</a:t>
            </a:r>
          </a:p>
          <a:p>
            <a:r>
              <a:rPr lang="en-US" sz="2400" dirty="0"/>
              <a:t>Session 3</a:t>
            </a:r>
          </a:p>
          <a:p>
            <a:pPr lvl="1"/>
            <a:r>
              <a:rPr lang="en-US" sz="2000" dirty="0"/>
              <a:t>Comment Resolution</a:t>
            </a:r>
          </a:p>
          <a:p>
            <a:r>
              <a:rPr lang="en-US" sz="2400" dirty="0"/>
              <a:t>Session 4</a:t>
            </a:r>
          </a:p>
          <a:p>
            <a:pPr lvl="1"/>
            <a:r>
              <a:rPr lang="en-US" sz="2000" dirty="0"/>
              <a:t>Comment Resolution</a:t>
            </a:r>
          </a:p>
          <a:p>
            <a:r>
              <a:rPr lang="en-US" sz="2400" dirty="0"/>
              <a:t>Session 5</a:t>
            </a:r>
          </a:p>
          <a:p>
            <a:pPr lvl="1"/>
            <a:r>
              <a:rPr lang="en-US" sz="2000" dirty="0"/>
              <a:t>Comment Resolution</a:t>
            </a:r>
          </a:p>
          <a:p>
            <a:r>
              <a:rPr lang="en-US" sz="2400" dirty="0"/>
              <a:t>Session 6</a:t>
            </a:r>
          </a:p>
          <a:p>
            <a:pPr lvl="1"/>
            <a:r>
              <a:rPr lang="en-US" sz="2000" dirty="0"/>
              <a:t>Comment Resolution</a:t>
            </a:r>
          </a:p>
          <a:p>
            <a:pPr lvl="1"/>
            <a:r>
              <a:rPr lang="en-US" sz="2000" dirty="0"/>
              <a:t>Closing Motions</a:t>
            </a:r>
          </a:p>
          <a:p>
            <a:pPr lvl="1"/>
            <a:r>
              <a:rPr lang="en-US" sz="2000" dirty="0" err="1"/>
              <a:t>Adjorn</a:t>
            </a:r>
            <a:endParaRPr lang="en-US" sz="2000" dirty="0"/>
          </a:p>
          <a:p>
            <a:pPr marL="457200" lvl="1" indent="0">
              <a:buNone/>
            </a:pPr>
            <a:endParaRPr lang="en-US" sz="1600" dirty="0"/>
          </a:p>
          <a:p>
            <a:endParaRPr lang="en-US" sz="18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6</a:t>
            </a:fld>
            <a:endParaRPr lang="en-US" altLang="en-US"/>
          </a:p>
        </p:txBody>
      </p:sp>
      <p:sp>
        <p:nvSpPr>
          <p:cNvPr id="7" name="Date Placeholder 3">
            <a:extLst>
              <a:ext uri="{FF2B5EF4-FFF2-40B4-BE49-F238E27FC236}">
                <a16:creationId xmlns:a16="http://schemas.microsoft.com/office/drawing/2014/main" id="{DAF56444-D302-6049-B1E7-C2F2123027F6}"/>
              </a:ext>
            </a:extLst>
          </p:cNvPr>
          <p:cNvSpPr>
            <a:spLocks noGrp="1"/>
          </p:cNvSpPr>
          <p:nvPr>
            <p:ph type="dt" sz="half" idx="10"/>
          </p:nvPr>
        </p:nvSpPr>
        <p:spPr>
          <a:xfrm>
            <a:off x="685800" y="378281"/>
            <a:ext cx="1600200" cy="215444"/>
          </a:xfrm>
        </p:spPr>
        <p:txBody>
          <a:bodyPr/>
          <a:lstStyle/>
          <a:p>
            <a:r>
              <a:rPr lang="en-US" altLang="en-US" dirty="0"/>
              <a:t>July, 2019</a:t>
            </a:r>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42582" y="8756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04608722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5777</TotalTime>
  <Words>278</Words>
  <Application>Microsoft Macintosh PowerPoint</Application>
  <PresentationFormat>On-screen Show (4:3)</PresentationFormat>
  <Paragraphs>103</Paragraphs>
  <Slides>6</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Times New Roman</vt:lpstr>
      <vt:lpstr>Office Theme</vt:lpstr>
      <vt:lpstr>PowerPoint Presentation</vt:lpstr>
      <vt:lpstr>PowerPoint Presentation</vt:lpstr>
      <vt:lpstr>802.15.4MD MAY, 2019 IEEE 802.15.4md Interim Plenary Agenda  - Draft </vt:lpstr>
      <vt:lpstr>15.4md Sessions this Week</vt:lpstr>
      <vt:lpstr>Agenda </vt:lpstr>
      <vt:lpstr>Agenda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Gary Stuebing</dc:creator>
  <cp:keywords/>
  <dc:description>&lt;doc#&gt;</dc:description>
  <cp:lastModifiedBy>Gary Stuebing (gstuebin)</cp:lastModifiedBy>
  <cp:revision>80</cp:revision>
  <cp:lastPrinted>1998-02-10T13:28:06Z</cp:lastPrinted>
  <dcterms:created xsi:type="dcterms:W3CDTF">2018-03-03T14:04:29Z</dcterms:created>
  <dcterms:modified xsi:type="dcterms:W3CDTF">2019-05-16T15:13:49Z</dcterms:modified>
</cp:coreProperties>
</file>