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6159" autoAdjust="0"/>
  </p:normalViewPr>
  <p:slideViewPr>
    <p:cSldViewPr>
      <p:cViewPr varScale="1">
        <p:scale>
          <a:sx n="90" d="100"/>
          <a:sy n="90" d="100"/>
        </p:scale>
        <p:origin x="852" y="6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8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5/15/2019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15-19-0225-00-0vat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15-19-0225-00-0vat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smtClean="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smtClean="0">
              <a:latin typeface="Times New Roman" pitchFamily="18" charset="0"/>
              <a:cs typeface="Times New Roman" pitchFamily="18" charset="0"/>
            </a:endParaRPr>
          </a:p>
          <a:p>
            <a:pPr marL="228600"/>
            <a:r>
              <a:rPr lang="en-US" altLang="ko-KR" sz="1600" b="1" dirty="0" smtClean="0">
                <a:latin typeface="Times New Roman" pitchFamily="18" charset="0"/>
                <a:cs typeface="Times New Roman" pitchFamily="18" charset="0"/>
              </a:rPr>
              <a:t>Submission </a:t>
            </a:r>
            <a:r>
              <a:rPr lang="en-US" altLang="ko-KR" sz="1600" b="1" dirty="0">
                <a:latin typeface="Times New Roman" pitchFamily="18" charset="0"/>
                <a:cs typeface="Times New Roman" pitchFamily="18" charset="0"/>
              </a:rPr>
              <a:t>Title: </a:t>
            </a:r>
            <a:r>
              <a:rPr lang="en-US" altLang="ko-KR" sz="1600" dirty="0" smtClean="0">
                <a:latin typeface="Times New Roman" pitchFamily="18" charset="0"/>
                <a:cs typeface="Times New Roman" pitchFamily="18" charset="0"/>
              </a:rPr>
              <a:t>Transparent LED Display Panel based OWC Technology for Wildlife Protection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Jaesang Cha (SNUST), Minwoo Lee (SNUST),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Seoungkyun</a:t>
            </a:r>
            <a:r>
              <a:rPr lang="en-US" sz="1600" dirty="0">
                <a:latin typeface="Times New Roman" pitchFamily="18" charset="0"/>
                <a:cs typeface="Times New Roman" pitchFamily="18" charset="0"/>
              </a:rPr>
              <a:t> Kim (SNUST),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altLang="ko-KR"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OWC Link design consideration for VAT. This proposed OWC technology </a:t>
            </a:r>
            <a:r>
              <a:rPr lang="en-US" altLang="ko-KR" sz="1600" dirty="0" smtClean="0">
                <a:latin typeface="Times New Roman" pitchFamily="18" charset="0"/>
                <a:cs typeface="Times New Roman" pitchFamily="18" charset="0"/>
              </a:rPr>
              <a:t>used  to develop the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wildlife protection</a:t>
            </a:r>
            <a:r>
              <a:rPr lang="en-US" altLang="ko-KR" sz="1600" dirty="0" smtClean="0">
                <a:solidFill>
                  <a:srgbClr val="0000FF"/>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600" dirty="0" smtClean="0">
                <a:latin typeface="Times New Roman" pitchFamily="18" charset="0"/>
                <a:cs typeface="Times New Roman" pitchFamily="18" charset="0"/>
              </a:rPr>
              <a:t>solution using transparent LED display panels </a:t>
            </a:r>
            <a:r>
              <a:rPr lang="en-US" altLang="ko-KR" sz="1600" dirty="0">
                <a:latin typeface="Times New Roman" pitchFamily="18" charset="0"/>
                <a:cs typeface="Times New Roman" pitchFamily="18" charset="0"/>
              </a:rPr>
              <a:t>and </a:t>
            </a:r>
            <a:r>
              <a:rPr lang="en-US" altLang="ko-KR" sz="1600" dirty="0" smtClean="0">
                <a:latin typeface="Times New Roman" pitchFamily="18" charset="0"/>
                <a:cs typeface="Times New Roman" pitchFamily="18" charset="0"/>
              </a:rPr>
              <a:t>camera connected on vehicles. </a:t>
            </a:r>
            <a:r>
              <a:rPr lang="en-US" altLang="ko-KR" sz="1600" dirty="0">
                <a:latin typeface="Times New Roman" pitchFamily="18" charset="0"/>
                <a:cs typeface="Times New Roman" pitchFamily="18" charset="0"/>
              </a:rPr>
              <a:t>This VAT solution </a:t>
            </a:r>
            <a:r>
              <a:rPr lang="en-US" altLang="ko-KR" sz="1600" dirty="0" smtClean="0">
                <a:latin typeface="Times New Roman" pitchFamily="18" charset="0"/>
                <a:cs typeface="Times New Roman" pitchFamily="18" charset="0"/>
              </a:rPr>
              <a:t>can be used </a:t>
            </a:r>
            <a:r>
              <a:rPr lang="en-US" altLang="ko-KR" sz="1600" dirty="0">
                <a:latin typeface="Times New Roman" pitchFamily="18" charset="0"/>
                <a:cs typeface="Times New Roman" pitchFamily="18" charset="0"/>
              </a:rPr>
              <a:t>to operate on the application services like ITS, ADAS, IoT/IoL, etc. on road condition. Also this can be used for LEDIT, Digital Signage with connected information services etc.</a:t>
            </a:r>
          </a:p>
          <a:p>
            <a:pPr marL="228600" algn="just">
              <a:spcBef>
                <a:spcPts val="600"/>
              </a:spcBef>
              <a:spcAft>
                <a:spcPts val="600"/>
              </a:spcAft>
            </a:pPr>
            <a:r>
              <a:rPr lang="en-US" altLang="ko-KR" sz="1600" b="1" dirty="0">
                <a:latin typeface="Times New Roman" pitchFamily="18" charset="0"/>
                <a:cs typeface="Times New Roman" pitchFamily="18" charset="0"/>
              </a:rPr>
              <a:t>Purpose: </a:t>
            </a:r>
            <a:r>
              <a:rPr lang="en-US" altLang="ko-KR" sz="1600" dirty="0">
                <a:latin typeface="Times New Roman" pitchFamily="18" charset="0"/>
                <a:cs typeface="Times New Roman" pitchFamily="18" charset="0"/>
              </a:rPr>
              <a:t>To provided concept models of  OWC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altLang="ko-KR"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	</a:t>
            </a:r>
          </a:p>
          <a:p>
            <a:pPr marL="228600" algn="just">
              <a:spcBef>
                <a:spcPts val="600"/>
              </a:spcBef>
              <a:spcAft>
                <a:spcPts val="600"/>
              </a:spcAft>
            </a:pPr>
            <a:r>
              <a:rPr lang="en-US" altLang="ko-KR" sz="1600" b="1" dirty="0">
                <a:latin typeface="Times New Roman" pitchFamily="18" charset="0"/>
                <a:cs typeface="Times New Roman" pitchFamily="18" charset="0"/>
              </a:rPr>
              <a:t>Notice:</a:t>
            </a:r>
            <a:r>
              <a:rPr lang="en-US" altLang="ko-KR"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altLang="ko-KR" sz="1600" b="1" dirty="0">
                <a:latin typeface="Times New Roman" pitchFamily="18" charset="0"/>
                <a:cs typeface="Times New Roman" pitchFamily="18" charset="0"/>
              </a:rPr>
              <a:t>Release:</a:t>
            </a:r>
            <a:r>
              <a:rPr lang="en-US" altLang="ko-KR"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smtClean="0">
                <a:latin typeface="Times New Roman" panose="02020603050405020304" pitchFamily="18" charset="0"/>
                <a:ea typeface="굴림" panose="020B0600000101010101" pitchFamily="50" charset="-127"/>
                <a:cs typeface="Times New Roman" panose="02020603050405020304" pitchFamily="18" charset="0"/>
              </a:rPr>
              <a:t>Contents</a:t>
            </a:r>
            <a:endParaRPr lang="en-US" sz="28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6487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ildlife Protection System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LED Display Panels based OWC Link for Wildlife Protection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3694" y="1447800"/>
            <a:ext cx="4387790" cy="4791174"/>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highway is convenient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mode of road way travel for moving long distance places.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But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construct the highways,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more wildlife's habitat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destroyed. </a:t>
            </a:r>
            <a:endPar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Tx/>
              <a:buChar char="-"/>
              <a:tabLst>
                <a:tab pos="2417763" algn="l"/>
              </a:tabLst>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way the highways are constructed can increase in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rate of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Roadkill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wildlife's habitat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zone.</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While driving a car, it is difficult for drivers to react right when the animal appears suddenly. So it is necessary to make a new system to solve this problem.</a:t>
            </a:r>
          </a:p>
          <a:p>
            <a:pPr marL="628650" lvl="1" indent="-171450" algn="just">
              <a:buFontTx/>
              <a:buChar char="-"/>
              <a:tabLst>
                <a:tab pos="2417763" algn="l"/>
              </a:tabLst>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protect wildlife from Roadkill,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government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has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implemented several ways such as install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signs to notify the wildlife's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area but this approach not effective to protect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Roadkills.</a:t>
            </a:r>
            <a:endPar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Tx/>
              <a:buChar char="-"/>
              <a:tabLst>
                <a:tab pos="2417763" algn="l"/>
              </a:tabLst>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effective method to indicate the driver or control the automatically the vehicle to avoid Roadkills.</a:t>
            </a:r>
          </a:p>
          <a:p>
            <a:pPr marL="342900" indent="-342900" algn="just">
              <a:buFont typeface="Arial" panose="020B0604020202020204" pitchFamily="34" charset="0"/>
              <a:buChar char="•"/>
              <a:tabLst>
                <a:tab pos="2417763" algn="l"/>
              </a:tabLst>
            </a:pPr>
            <a:r>
              <a:rPr lang="en-US" sz="1200" b="1" dirty="0" smtClean="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2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Tx/>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Use the LED display panel to transmit the data of animal existence and chances for accidents</a:t>
            </a:r>
          </a:p>
          <a:p>
            <a:pPr marL="628650" lvl="1" indent="-171450" algn="just">
              <a:buFontTx/>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Color </a:t>
            </a:r>
            <a:r>
              <a:rPr lang="en-US" sz="1200" dirty="0">
                <a:solidFill>
                  <a:schemeClr val="tx1"/>
                </a:solidFill>
                <a:latin typeface="Times New Roman" panose="02020603050405020304" pitchFamily="18" charset="0"/>
                <a:cs typeface="Times New Roman" panose="02020603050405020304" pitchFamily="18" charset="0"/>
              </a:rPr>
              <a:t>code </a:t>
            </a:r>
            <a:r>
              <a:rPr lang="en-US" sz="1200" dirty="0" smtClean="0">
                <a:solidFill>
                  <a:schemeClr val="tx1"/>
                </a:solidFill>
                <a:latin typeface="Times New Roman" panose="02020603050405020304" pitchFamily="18" charset="0"/>
                <a:cs typeface="Times New Roman" panose="02020603050405020304" pitchFamily="18" charset="0"/>
              </a:rPr>
              <a:t>can be installed </a:t>
            </a:r>
            <a:r>
              <a:rPr lang="en-US" sz="1200" dirty="0">
                <a:solidFill>
                  <a:schemeClr val="tx1"/>
                </a:solidFill>
                <a:latin typeface="Times New Roman" panose="02020603050405020304" pitchFamily="18" charset="0"/>
                <a:cs typeface="Times New Roman" panose="02020603050405020304" pitchFamily="18" charset="0"/>
              </a:rPr>
              <a:t>on LED </a:t>
            </a:r>
            <a:r>
              <a:rPr lang="en-US" sz="1200" dirty="0" smtClean="0">
                <a:solidFill>
                  <a:schemeClr val="tx1"/>
                </a:solidFill>
                <a:latin typeface="Times New Roman" panose="02020603050405020304" pitchFamily="18" charset="0"/>
                <a:cs typeface="Times New Roman" panose="02020603050405020304" pitchFamily="18" charset="0"/>
              </a:rPr>
              <a:t>display panels </a:t>
            </a:r>
            <a:r>
              <a:rPr lang="en-US" sz="1200" dirty="0">
                <a:solidFill>
                  <a:schemeClr val="tx1"/>
                </a:solidFill>
                <a:latin typeface="Times New Roman" panose="02020603050405020304" pitchFamily="18" charset="0"/>
                <a:cs typeface="Times New Roman" panose="02020603050405020304" pitchFamily="18" charset="0"/>
              </a:rPr>
              <a:t>to transmit data of animal  </a:t>
            </a:r>
            <a:r>
              <a:rPr lang="en-US" sz="1200" dirty="0" smtClean="0">
                <a:solidFill>
                  <a:schemeClr val="tx1"/>
                </a:solidFill>
                <a:latin typeface="Times New Roman" panose="02020603050405020304" pitchFamily="18" charset="0"/>
                <a:cs typeface="Times New Roman" panose="02020603050405020304" pitchFamily="18" charset="0"/>
              </a:rPr>
              <a:t>existence</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camera installed on a car used as a receiver for OWC </a:t>
            </a:r>
            <a:r>
              <a:rPr lang="en-US" sz="1200" dirty="0" smtClean="0">
                <a:solidFill>
                  <a:schemeClr val="tx1"/>
                </a:solidFill>
                <a:latin typeface="Times New Roman" panose="02020603050405020304" pitchFamily="18" charset="0"/>
                <a:cs typeface="Times New Roman" panose="02020603050405020304" pitchFamily="18" charset="0"/>
              </a:rPr>
              <a:t>so the drivers </a:t>
            </a:r>
            <a:r>
              <a:rPr lang="en-US" sz="1200" dirty="0">
                <a:solidFill>
                  <a:schemeClr val="tx1"/>
                </a:solidFill>
                <a:latin typeface="Times New Roman" panose="02020603050405020304" pitchFamily="18" charset="0"/>
                <a:cs typeface="Times New Roman" panose="02020603050405020304" pitchFamily="18" charset="0"/>
              </a:rPr>
              <a:t>can </a:t>
            </a:r>
            <a:r>
              <a:rPr lang="en-US" sz="1200" dirty="0" smtClean="0">
                <a:solidFill>
                  <a:schemeClr val="tx1"/>
                </a:solidFill>
                <a:latin typeface="Times New Roman" panose="02020603050405020304" pitchFamily="18" charset="0"/>
                <a:cs typeface="Times New Roman" panose="02020603050405020304" pitchFamily="18" charset="0"/>
              </a:rPr>
              <a:t>get enough time to control </a:t>
            </a:r>
            <a:r>
              <a:rPr lang="en-US" sz="1200" dirty="0">
                <a:solidFill>
                  <a:schemeClr val="tx1"/>
                </a:solidFill>
                <a:latin typeface="Times New Roman" panose="02020603050405020304" pitchFamily="18" charset="0"/>
                <a:cs typeface="Times New Roman" panose="02020603050405020304" pitchFamily="18" charset="0"/>
              </a:rPr>
              <a:t>the </a:t>
            </a:r>
            <a:r>
              <a:rPr lang="en-US" sz="1200" dirty="0" smtClean="0">
                <a:solidFill>
                  <a:schemeClr val="tx1"/>
                </a:solidFill>
                <a:latin typeface="Times New Roman" panose="02020603050405020304" pitchFamily="18" charset="0"/>
                <a:cs typeface="Times New Roman" panose="02020603050405020304" pitchFamily="18" charset="0"/>
              </a:rPr>
              <a:t>speed of the vehicle.</a:t>
            </a:r>
          </a:p>
        </p:txBody>
      </p:sp>
      <p:sp>
        <p:nvSpPr>
          <p:cNvPr id="6" name="Title 1"/>
          <p:cNvSpPr txBox="1">
            <a:spLocks/>
          </p:cNvSpPr>
          <p:nvPr/>
        </p:nvSpPr>
        <p:spPr>
          <a:xfrm>
            <a:off x="0" y="609600"/>
            <a:ext cx="91440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altLang="ko-KR" sz="2800" b="1" dirty="0">
                <a:latin typeface="Times New Roman" panose="02020603050405020304" pitchFamily="18" charset="0"/>
                <a:ea typeface="굴림" panose="020B0600000101010101" pitchFamily="50" charset="-127"/>
                <a:cs typeface="Times New Roman" panose="02020603050405020304" pitchFamily="18" charset="0"/>
              </a:rPr>
              <a:t>Needs for Wildlife Protection System </a:t>
            </a:r>
            <a:endParaRPr lang="en-US" sz="2800" b="1" dirty="0">
              <a:latin typeface="Times New Roman" panose="02020603050405020304" pitchFamily="18" charset="0"/>
              <a:cs typeface="Times New Roman" panose="02020603050405020304" pitchFamily="18" charset="0"/>
            </a:endParaRPr>
          </a:p>
        </p:txBody>
      </p:sp>
      <p:sp>
        <p:nvSpPr>
          <p:cNvPr id="11" name="TextBox 53"/>
          <p:cNvSpPr txBox="1">
            <a:spLocks noChangeArrowheads="1"/>
          </p:cNvSpPr>
          <p:nvPr/>
        </p:nvSpPr>
        <p:spPr bwMode="auto">
          <a:xfrm>
            <a:off x="781102" y="5773579"/>
            <a:ext cx="34166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smtClean="0">
                <a:latin typeface="Times New Roman" panose="02020603050405020304" pitchFamily="18" charset="0"/>
                <a:cs typeface="Times New Roman" panose="02020603050405020304" pitchFamily="18" charset="0"/>
              </a:rPr>
              <a:t>&lt; Wildlife Roadkill and Signboard Scenario &gt;</a:t>
            </a:r>
          </a:p>
        </p:txBody>
      </p:sp>
      <p:grpSp>
        <p:nvGrpSpPr>
          <p:cNvPr id="4" name="Group 3"/>
          <p:cNvGrpSpPr/>
          <p:nvPr/>
        </p:nvGrpSpPr>
        <p:grpSpPr>
          <a:xfrm>
            <a:off x="686940" y="1640521"/>
            <a:ext cx="3689004" cy="4186541"/>
            <a:chOff x="686940" y="1522072"/>
            <a:chExt cx="3689004" cy="4186541"/>
          </a:xfrm>
        </p:grpSpPr>
        <p:grpSp>
          <p:nvGrpSpPr>
            <p:cNvPr id="3" name="Group 2"/>
            <p:cNvGrpSpPr/>
            <p:nvPr/>
          </p:nvGrpSpPr>
          <p:grpSpPr>
            <a:xfrm>
              <a:off x="686940" y="1522072"/>
              <a:ext cx="3604982" cy="4024580"/>
              <a:chOff x="686940" y="1522072"/>
              <a:chExt cx="3604982" cy="4024580"/>
            </a:xfrm>
          </p:grpSpPr>
          <p:pic>
            <p:nvPicPr>
              <p:cNvPr id="2" name="Picture 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940" y="1522072"/>
                <a:ext cx="3604982" cy="20275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oadkill sign boardì ëí ì´ë¯¸ì§ ê²ìê²°ê³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940" y="3554414"/>
                <a:ext cx="3604982" cy="1992238"/>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3891516" y="5493169"/>
              <a:ext cx="484428" cy="215444"/>
            </a:xfrm>
            <a:prstGeom prst="rect">
              <a:avLst/>
            </a:prstGeom>
            <a:noFill/>
          </p:spPr>
          <p:txBody>
            <a:bodyPr wrap="none" rtlCol="0">
              <a:spAutoFit/>
            </a:bodyPr>
            <a:lstStyle/>
            <a:p>
              <a:r>
                <a:rPr lang="en-US" sz="800" dirty="0" smtClean="0"/>
                <a:t>Google</a:t>
              </a:r>
              <a:endParaRPr lang="en-US" sz="800" dirty="0"/>
            </a:p>
          </p:txBody>
        </p:sp>
      </p:gr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2600" b="1" dirty="0" smtClean="0"/>
              <a:t>LED Display </a:t>
            </a:r>
            <a:r>
              <a:rPr lang="en-IN" altLang="ko-KR" sz="2600" b="1" dirty="0"/>
              <a:t>Panels based OWC </a:t>
            </a:r>
            <a:r>
              <a:rPr lang="en-IN" altLang="ko-KR" sz="2600" b="1" dirty="0" smtClean="0"/>
              <a:t>Link for </a:t>
            </a:r>
            <a:r>
              <a:rPr lang="en-IN" altLang="ko-KR" sz="2600" b="1" dirty="0"/>
              <a:t>Wildlife Protection</a:t>
            </a:r>
            <a:endParaRPr lang="en-US" altLang="ko-KR" sz="2600" b="1" dirty="0"/>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4" name="Content Placeholder 2"/>
          <p:cNvSpPr txBox="1">
            <a:spLocks/>
          </p:cNvSpPr>
          <p:nvPr/>
        </p:nvSpPr>
        <p:spPr>
          <a:xfrm>
            <a:off x="5160912" y="1663045"/>
            <a:ext cx="3678288" cy="3514474"/>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for Wildlife Habitat</a:t>
            </a:r>
            <a:endParaRPr lang="en-US" altLang="ko-KR" sz="2200" b="1" dirty="0" smtClean="0">
              <a:solidFill>
                <a:srgbClr val="0000FF"/>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 LED Display Panels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Built on a Car</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OOK</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20m</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34" name="직사각형 31"/>
          <p:cNvSpPr/>
          <p:nvPr/>
        </p:nvSpPr>
        <p:spPr>
          <a:xfrm>
            <a:off x="450422" y="5181600"/>
            <a:ext cx="8236377" cy="376834"/>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OWC technology is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used in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LED display panel for communication with a camera built in a car.  </a:t>
            </a:r>
            <a:endParaRPr lang="ko-KR" altLang="en-US" sz="14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3"/>
          <p:cNvSpPr txBox="1">
            <a:spLocks noChangeArrowheads="1"/>
          </p:cNvSpPr>
          <p:nvPr/>
        </p:nvSpPr>
        <p:spPr bwMode="auto">
          <a:xfrm>
            <a:off x="1064000" y="4827357"/>
            <a:ext cx="34166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smtClean="0">
                <a:cs typeface="Times New Roman" panose="02020603050405020304" pitchFamily="18" charset="0"/>
              </a:rPr>
              <a:t>&lt; OWC Link for Wildlife Protect System in Highways &gt;</a:t>
            </a:r>
          </a:p>
        </p:txBody>
      </p:sp>
      <p:sp>
        <p:nvSpPr>
          <p:cNvPr id="58" name="직사각형 31"/>
          <p:cNvSpPr/>
          <p:nvPr/>
        </p:nvSpPr>
        <p:spPr>
          <a:xfrm>
            <a:off x="450421" y="5685376"/>
            <a:ext cx="8236377" cy="376834"/>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This technology enable to protect wildlife from danger of crashing with a car. </a:t>
            </a:r>
            <a:endParaRPr lang="ko-KR" altLang="en-US" sz="1400" b="1" dirty="0">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52387" y="1759185"/>
            <a:ext cx="5084712" cy="3127010"/>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anose="02020603050405020304" pitchFamily="18" charset="0"/>
                <a:cs typeface="Times New Roman" panose="02020603050405020304" pitchFamily="18" charset="0"/>
              </a:rPr>
              <a:t>Conclusion</a:t>
            </a:r>
            <a:endParaRPr lang="en-US" sz="28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57200" y="2057400"/>
            <a:ext cx="8001000" cy="3581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LED Display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Panel based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Technology for Wildlife Protection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OWC links between LED display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panel and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built on a car</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technology uses established display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board in the highways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 that there's no need to install additional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a:t>
            </a: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decrease the occurrence rate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Roadkills.</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11630</TotalTime>
  <Words>456</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598</cp:revision>
  <cp:lastPrinted>2017-05-07T15:48:38Z</cp:lastPrinted>
  <dcterms:created xsi:type="dcterms:W3CDTF">2010-05-15T17:50:32Z</dcterms:created>
  <dcterms:modified xsi:type="dcterms:W3CDTF">2019-05-15T12:57:23Z</dcterms:modified>
</cp:coreProperties>
</file>