
<file path=[Content_Types].xml><?xml version="1.0" encoding="utf-8"?>
<Types xmlns="http://schemas.openxmlformats.org/package/2006/content-types">
  <Override PartName="/_rels/.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_rels/presentation.xml.rels" ContentType="application/vnd.openxmlformats-package.relationships+xml"/>
  <Override PartName="/ppt/media/image4.png" ContentType="image/png"/>
  <Override PartName="/ppt/media/image3.png" ContentType="image/png"/>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685800" y="1981080"/>
            <a:ext cx="777132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685800" y="4303080"/>
            <a:ext cx="777132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5"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6"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7" name="PlaceHolder 4"/>
          <p:cNvSpPr>
            <a:spLocks noGrp="1"/>
          </p:cNvSpPr>
          <p:nvPr>
            <p:ph type="body"/>
          </p:nvPr>
        </p:nvSpPr>
        <p:spPr>
          <a:xfrm>
            <a:off x="466812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8" name="PlaceHolder 5"/>
          <p:cNvSpPr>
            <a:spLocks noGrp="1"/>
          </p:cNvSpPr>
          <p:nvPr>
            <p:ph type="body"/>
          </p:nvPr>
        </p:nvSpPr>
        <p:spPr>
          <a:xfrm>
            <a:off x="68580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0" name="PlaceHolder 2"/>
          <p:cNvSpPr>
            <a:spLocks noGrp="1"/>
          </p:cNvSpPr>
          <p:nvPr>
            <p:ph type="body"/>
          </p:nvPr>
        </p:nvSpPr>
        <p:spPr>
          <a:xfrm>
            <a:off x="685800" y="1981080"/>
            <a:ext cx="777132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41" name="PlaceHolder 3"/>
          <p:cNvSpPr>
            <a:spLocks noGrp="1"/>
          </p:cNvSpPr>
          <p:nvPr>
            <p:ph type="body"/>
          </p:nvPr>
        </p:nvSpPr>
        <p:spPr>
          <a:xfrm>
            <a:off x="685800" y="1981080"/>
            <a:ext cx="777132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42" name="" descr=""/>
          <p:cNvPicPr/>
          <p:nvPr/>
        </p:nvPicPr>
        <p:blipFill>
          <a:blip r:embed="rId2"/>
          <a:stretch/>
        </p:blipFill>
        <p:spPr>
          <a:xfrm>
            <a:off x="1785600" y="1980720"/>
            <a:ext cx="5571000" cy="4444920"/>
          </a:xfrm>
          <a:prstGeom prst="rect">
            <a:avLst/>
          </a:prstGeom>
          <a:ln>
            <a:noFill/>
          </a:ln>
        </p:spPr>
      </p:pic>
      <p:pic>
        <p:nvPicPr>
          <p:cNvPr id="43" name="" descr=""/>
          <p:cNvPicPr/>
          <p:nvPr/>
        </p:nvPicPr>
        <p:blipFill>
          <a:blip r:embed="rId3"/>
          <a:stretch/>
        </p:blipFill>
        <p:spPr>
          <a:xfrm>
            <a:off x="1785600" y="1980720"/>
            <a:ext cx="5571000" cy="444492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5" name="PlaceHolder 2"/>
          <p:cNvSpPr>
            <a:spLocks noGrp="1"/>
          </p:cNvSpPr>
          <p:nvPr>
            <p:ph type="subTitle"/>
          </p:nvPr>
        </p:nvSpPr>
        <p:spPr>
          <a:xfrm>
            <a:off x="685800" y="1981080"/>
            <a:ext cx="7771320" cy="44449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7" name="PlaceHolder 2"/>
          <p:cNvSpPr>
            <a:spLocks noGrp="1"/>
          </p:cNvSpPr>
          <p:nvPr>
            <p:ph type="body"/>
          </p:nvPr>
        </p:nvSpPr>
        <p:spPr>
          <a:xfrm>
            <a:off x="685800" y="1981080"/>
            <a:ext cx="777132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9" name="PlaceHolder 2"/>
          <p:cNvSpPr>
            <a:spLocks noGrp="1"/>
          </p:cNvSpPr>
          <p:nvPr>
            <p:ph type="body"/>
          </p:nvPr>
        </p:nvSpPr>
        <p:spPr>
          <a:xfrm>
            <a:off x="685800" y="1981080"/>
            <a:ext cx="379224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0" name="PlaceHolder 3"/>
          <p:cNvSpPr>
            <a:spLocks noGrp="1"/>
          </p:cNvSpPr>
          <p:nvPr>
            <p:ph type="body"/>
          </p:nvPr>
        </p:nvSpPr>
        <p:spPr>
          <a:xfrm>
            <a:off x="4668120" y="1981080"/>
            <a:ext cx="379224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685800" y="685440"/>
            <a:ext cx="7771320" cy="49424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4"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5" name="PlaceHolder 3"/>
          <p:cNvSpPr>
            <a:spLocks noGrp="1"/>
          </p:cNvSpPr>
          <p:nvPr>
            <p:ph type="body"/>
          </p:nvPr>
        </p:nvSpPr>
        <p:spPr>
          <a:xfrm>
            <a:off x="68580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6" name="PlaceHolder 4"/>
          <p:cNvSpPr>
            <a:spLocks noGrp="1"/>
          </p:cNvSpPr>
          <p:nvPr>
            <p:ph type="body"/>
          </p:nvPr>
        </p:nvSpPr>
        <p:spPr>
          <a:xfrm>
            <a:off x="4668120" y="1981080"/>
            <a:ext cx="379224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1" name="PlaceHolder 2"/>
          <p:cNvSpPr>
            <a:spLocks noGrp="1"/>
          </p:cNvSpPr>
          <p:nvPr>
            <p:ph type="subTitle"/>
          </p:nvPr>
        </p:nvSpPr>
        <p:spPr>
          <a:xfrm>
            <a:off x="685800" y="1981080"/>
            <a:ext cx="7771320" cy="444492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685800" y="1981080"/>
            <a:ext cx="379224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0" name="PlaceHolder 4"/>
          <p:cNvSpPr>
            <a:spLocks noGrp="1"/>
          </p:cNvSpPr>
          <p:nvPr>
            <p:ph type="body"/>
          </p:nvPr>
        </p:nvSpPr>
        <p:spPr>
          <a:xfrm>
            <a:off x="466812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2"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3"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4" name="PlaceHolder 4"/>
          <p:cNvSpPr>
            <a:spLocks noGrp="1"/>
          </p:cNvSpPr>
          <p:nvPr>
            <p:ph type="body"/>
          </p:nvPr>
        </p:nvSpPr>
        <p:spPr>
          <a:xfrm>
            <a:off x="685800" y="4303080"/>
            <a:ext cx="777132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6" name="PlaceHolder 2"/>
          <p:cNvSpPr>
            <a:spLocks noGrp="1"/>
          </p:cNvSpPr>
          <p:nvPr>
            <p:ph type="body"/>
          </p:nvPr>
        </p:nvSpPr>
        <p:spPr>
          <a:xfrm>
            <a:off x="685800" y="1981080"/>
            <a:ext cx="777132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7" name="PlaceHolder 3"/>
          <p:cNvSpPr>
            <a:spLocks noGrp="1"/>
          </p:cNvSpPr>
          <p:nvPr>
            <p:ph type="body"/>
          </p:nvPr>
        </p:nvSpPr>
        <p:spPr>
          <a:xfrm>
            <a:off x="685800" y="4303080"/>
            <a:ext cx="777132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9"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0"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1" name="PlaceHolder 4"/>
          <p:cNvSpPr>
            <a:spLocks noGrp="1"/>
          </p:cNvSpPr>
          <p:nvPr>
            <p:ph type="body"/>
          </p:nvPr>
        </p:nvSpPr>
        <p:spPr>
          <a:xfrm>
            <a:off x="466812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2" name="PlaceHolder 5"/>
          <p:cNvSpPr>
            <a:spLocks noGrp="1"/>
          </p:cNvSpPr>
          <p:nvPr>
            <p:ph type="body"/>
          </p:nvPr>
        </p:nvSpPr>
        <p:spPr>
          <a:xfrm>
            <a:off x="68580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84" name="PlaceHolder 2"/>
          <p:cNvSpPr>
            <a:spLocks noGrp="1"/>
          </p:cNvSpPr>
          <p:nvPr>
            <p:ph type="body"/>
          </p:nvPr>
        </p:nvSpPr>
        <p:spPr>
          <a:xfrm>
            <a:off x="685800" y="1981080"/>
            <a:ext cx="777132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5" name="PlaceHolder 3"/>
          <p:cNvSpPr>
            <a:spLocks noGrp="1"/>
          </p:cNvSpPr>
          <p:nvPr>
            <p:ph type="body"/>
          </p:nvPr>
        </p:nvSpPr>
        <p:spPr>
          <a:xfrm>
            <a:off x="685800" y="1981080"/>
            <a:ext cx="777132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86" name="" descr=""/>
          <p:cNvPicPr/>
          <p:nvPr/>
        </p:nvPicPr>
        <p:blipFill>
          <a:blip r:embed="rId2"/>
          <a:stretch/>
        </p:blipFill>
        <p:spPr>
          <a:xfrm>
            <a:off x="1785600" y="1980720"/>
            <a:ext cx="5571000" cy="4444920"/>
          </a:xfrm>
          <a:prstGeom prst="rect">
            <a:avLst/>
          </a:prstGeom>
          <a:ln>
            <a:noFill/>
          </a:ln>
        </p:spPr>
      </p:pic>
      <p:pic>
        <p:nvPicPr>
          <p:cNvPr id="87" name="" descr=""/>
          <p:cNvPicPr/>
          <p:nvPr/>
        </p:nvPicPr>
        <p:blipFill>
          <a:blip r:embed="rId3"/>
          <a:stretch/>
        </p:blipFill>
        <p:spPr>
          <a:xfrm>
            <a:off x="1785600" y="1980720"/>
            <a:ext cx="5571000" cy="444492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3" name="PlaceHolder 2"/>
          <p:cNvSpPr>
            <a:spLocks noGrp="1"/>
          </p:cNvSpPr>
          <p:nvPr>
            <p:ph type="body"/>
          </p:nvPr>
        </p:nvSpPr>
        <p:spPr>
          <a:xfrm>
            <a:off x="685800" y="1981080"/>
            <a:ext cx="777132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5" name="PlaceHolder 2"/>
          <p:cNvSpPr>
            <a:spLocks noGrp="1"/>
          </p:cNvSpPr>
          <p:nvPr>
            <p:ph type="body"/>
          </p:nvPr>
        </p:nvSpPr>
        <p:spPr>
          <a:xfrm>
            <a:off x="685800" y="1981080"/>
            <a:ext cx="379224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6" name="PlaceHolder 3"/>
          <p:cNvSpPr>
            <a:spLocks noGrp="1"/>
          </p:cNvSpPr>
          <p:nvPr>
            <p:ph type="body"/>
          </p:nvPr>
        </p:nvSpPr>
        <p:spPr>
          <a:xfrm>
            <a:off x="4668120" y="1981080"/>
            <a:ext cx="379224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685800" y="685440"/>
            <a:ext cx="7771320" cy="49424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68580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668120" y="1981080"/>
            <a:ext cx="379224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685800" y="1981080"/>
            <a:ext cx="3792240" cy="444492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6" name="PlaceHolder 4"/>
          <p:cNvSpPr>
            <a:spLocks noGrp="1"/>
          </p:cNvSpPr>
          <p:nvPr>
            <p:ph type="body"/>
          </p:nvPr>
        </p:nvSpPr>
        <p:spPr>
          <a:xfrm>
            <a:off x="466812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85800" y="685440"/>
            <a:ext cx="7771320" cy="106596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8"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9"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0" name="PlaceHolder 4"/>
          <p:cNvSpPr>
            <a:spLocks noGrp="1"/>
          </p:cNvSpPr>
          <p:nvPr>
            <p:ph type="body"/>
          </p:nvPr>
        </p:nvSpPr>
        <p:spPr>
          <a:xfrm>
            <a:off x="685800" y="4303080"/>
            <a:ext cx="777132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61480" cy="21240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802-15-19-0217-01</a:t>
            </a:r>
            <a:endParaRPr b="0" lang="en-US" sz="1400" spc="-1" strike="noStrike">
              <a:solidFill>
                <a:srgbClr val="000000"/>
              </a:solidFill>
              <a:uFill>
                <a:solidFill>
                  <a:srgbClr val="ffffff"/>
                </a:solidFill>
              </a:u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7720" cy="30420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7720" cy="304200"/>
          </a:xfrm>
          <a:prstGeom prst="rect">
            <a:avLst/>
          </a:prstGeom>
          <a:noFill/>
          <a:ln>
            <a:noFill/>
          </a:ln>
        </p:spPr>
        <p:style>
          <a:lnRef idx="0"/>
          <a:fillRef idx="0"/>
          <a:effectRef idx="0"/>
          <a:fontRef idx="minor"/>
        </p:style>
        <p:txBody>
          <a:bodyPr lIns="0" rIns="0" tIns="0" bIns="0"/>
          <a:p>
            <a:pPr algn="ctr">
              <a:lnSpc>
                <a:spcPct val="100000"/>
              </a:lnSpc>
            </a:pPr>
            <a:r>
              <a:rPr b="0" lang="en-US" sz="2000" spc="-1" strike="noStrike">
                <a:solidFill>
                  <a:srgbClr val="000000"/>
                </a:solidFill>
                <a:uFill>
                  <a:solidFill>
                    <a:srgbClr val="ffffff"/>
                  </a:solidFill>
                </a:uFill>
                <a:latin typeface="Times New Roman"/>
                <a:ea typeface="DejaVu Sans"/>
              </a:rPr>
              <a:t>Page </a:t>
            </a:r>
            <a:fld id="{3DFE2F05-B861-4A9F-9D61-C0D186AFAA56}" type="slidenum">
              <a:rPr b="0" lang="en-US" sz="2000" spc="-1" strike="noStrike">
                <a:solidFill>
                  <a:srgbClr val="000000"/>
                </a:solidFill>
                <a:uFill>
                  <a:solidFill>
                    <a:srgbClr val="ffffff"/>
                  </a:solidFill>
                </a:uFill>
                <a:latin typeface="Times New Roman"/>
                <a:ea typeface="DejaVu Sans"/>
              </a:rPr>
              <a:t>&lt;number&gt;</a:t>
            </a:fld>
            <a:r>
              <a:rPr b="0" lang="en-US" sz="2000" spc="-1" strike="noStrike">
                <a:solidFill>
                  <a:srgbClr val="000000"/>
                </a:solidFill>
                <a:uFill>
                  <a:solidFill>
                    <a:srgbClr val="ffffff"/>
                  </a:solidFill>
                </a:uFill>
                <a:latin typeface="Times New Roman"/>
                <a:ea typeface="DejaVu Sans"/>
              </a:rPr>
              <a:t> </a:t>
            </a:r>
            <a:endParaRPr b="0" lang="en-US" sz="2000" spc="-1" strike="noStrike">
              <a:solidFill>
                <a:srgbClr val="000000"/>
              </a:solidFill>
              <a:uFill>
                <a:solidFill>
                  <a:srgbClr val="ffffff"/>
                </a:solidFill>
              </a:uFill>
              <a:latin typeface="Arial"/>
            </a:endParaRPr>
          </a:p>
        </p:txBody>
      </p:sp>
      <p:sp>
        <p:nvSpPr>
          <p:cNvPr id="6" name="CustomShape 7"/>
          <p:cNvSpPr/>
          <p:nvPr/>
        </p:nvSpPr>
        <p:spPr>
          <a:xfrm>
            <a:off x="7040160" y="6490080"/>
            <a:ext cx="1737720" cy="304200"/>
          </a:xfrm>
          <a:prstGeom prst="rect">
            <a:avLst/>
          </a:prstGeom>
          <a:noFill/>
          <a:ln>
            <a:noFill/>
          </a:ln>
        </p:spPr>
        <p:style>
          <a:lnRef idx="0"/>
          <a:fillRef idx="0"/>
          <a:effectRef idx="0"/>
          <a:fontRef idx="minor"/>
        </p:style>
        <p:txBody>
          <a:bodyPr lIns="0" rIns="0" tIns="0" bIns="0"/>
          <a:p>
            <a:pPr algn="r">
              <a:lnSpc>
                <a:spcPct val="100000"/>
              </a:lnSpc>
            </a:pPr>
            <a:r>
              <a:rPr b="0" lang="en-US" sz="2000" spc="-1" strike="noStrike">
                <a:solidFill>
                  <a:srgbClr val="000000"/>
                </a:solidFill>
                <a:uFill>
                  <a:solidFill>
                    <a:srgbClr val="ffffff"/>
                  </a:solidFill>
                </a:uFill>
                <a:latin typeface="Times New Roman"/>
                <a:ea typeface="DejaVu Sans"/>
              </a:rPr>
              <a:t>Tero Kivinen</a:t>
            </a:r>
            <a:endParaRPr b="0" lang="en-US" sz="2000" spc="-1" strike="noStrike">
              <a:solidFill>
                <a:srgbClr val="000000"/>
              </a:solidFill>
              <a:uFill>
                <a:solidFill>
                  <a:srgbClr val="ffffff"/>
                </a:solidFill>
              </a:uFill>
              <a:latin typeface="Arial"/>
            </a:endParaRPr>
          </a:p>
        </p:txBody>
      </p:sp>
      <p:sp>
        <p:nvSpPr>
          <p:cNvPr id="7" name="CustomShape 8"/>
          <p:cNvSpPr/>
          <p:nvPr/>
        </p:nvSpPr>
        <p:spPr>
          <a:xfrm>
            <a:off x="685800" y="365760"/>
            <a:ext cx="2573280" cy="212400"/>
          </a:xfrm>
          <a:prstGeom prst="rect">
            <a:avLst/>
          </a:prstGeom>
          <a:noFill/>
          <a:ln>
            <a:noFill/>
          </a:ln>
        </p:spPr>
        <p:style>
          <a:lnRef idx="0"/>
          <a:fillRef idx="0"/>
          <a:effectRef idx="0"/>
          <a:fontRef idx="minor"/>
        </p:style>
        <p:txBody>
          <a:bodyPr lIns="0" rIns="0" tIns="0" bIns="0" anchor="b"/>
          <a:p>
            <a:pPr>
              <a:lnSpc>
                <a:spcPct val="100000"/>
              </a:lnSpc>
            </a:pPr>
            <a:r>
              <a:rPr b="1" lang="en-US" sz="1400" spc="-1" strike="noStrike">
                <a:solidFill>
                  <a:srgbClr val="000000"/>
                </a:solidFill>
                <a:uFill>
                  <a:solidFill>
                    <a:srgbClr val="ffffff"/>
                  </a:solidFill>
                </a:uFill>
                <a:latin typeface="Times New Roman"/>
                <a:ea typeface="DejaVu Sans"/>
              </a:rPr>
              <a:t>May 2019</a:t>
            </a:r>
            <a:endParaRPr b="0" lang="en-US" sz="1400" spc="-1" strike="noStrike">
              <a:solidFill>
                <a:srgbClr val="000000"/>
              </a:solidFill>
              <a:uFill>
                <a:solidFill>
                  <a:srgbClr val="ffffff"/>
                </a:solidFill>
              </a:uFill>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solidFill>
                  <a:srgbClr val="000000"/>
                </a:solidFill>
                <a:uFill>
                  <a:solidFill>
                    <a:srgbClr val="ffffff"/>
                  </a:solidFill>
                </a:uFill>
                <a:latin typeface="Arial"/>
              </a:rPr>
              <a:t>Click to edit the title text format</a:t>
            </a:r>
            <a:endParaRPr b="0" lang="en-US" sz="4400" spc="-1" strike="noStrike">
              <a:solidFill>
                <a:srgbClr val="000000"/>
              </a:solidFill>
              <a:uFill>
                <a:solidFill>
                  <a:srgbClr val="ffffff"/>
                </a:solidFill>
              </a:uFill>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CustomShape 1"/>
          <p:cNvSpPr/>
          <p:nvPr/>
        </p:nvSpPr>
        <p:spPr>
          <a:xfrm>
            <a:off x="3095640" y="396000"/>
            <a:ext cx="5361480" cy="21240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802-15-19-0217-01</a:t>
            </a:r>
            <a:endParaRPr b="0" lang="en-US" sz="1400" spc="-1" strike="noStrike">
              <a:solidFill>
                <a:srgbClr val="000000"/>
              </a:solidFill>
              <a:uFill>
                <a:solidFill>
                  <a:srgbClr val="ffffff"/>
                </a:solidFill>
              </a:uFill>
              <a:latin typeface="Arial"/>
            </a:endParaRPr>
          </a:p>
        </p:txBody>
      </p:sp>
      <p:sp>
        <p:nvSpPr>
          <p:cNvPr id="4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6" name="CustomShape 3"/>
          <p:cNvSpPr/>
          <p:nvPr/>
        </p:nvSpPr>
        <p:spPr>
          <a:xfrm>
            <a:off x="685800" y="6475320"/>
            <a:ext cx="1737720" cy="30420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4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49" name="CustomShape 6"/>
          <p:cNvSpPr/>
          <p:nvPr/>
        </p:nvSpPr>
        <p:spPr>
          <a:xfrm>
            <a:off x="3749040" y="6475320"/>
            <a:ext cx="1737720" cy="304200"/>
          </a:xfrm>
          <a:prstGeom prst="rect">
            <a:avLst/>
          </a:prstGeom>
          <a:noFill/>
          <a:ln>
            <a:noFill/>
          </a:ln>
        </p:spPr>
        <p:style>
          <a:lnRef idx="0"/>
          <a:fillRef idx="0"/>
          <a:effectRef idx="0"/>
          <a:fontRef idx="minor"/>
        </p:style>
        <p:txBody>
          <a:bodyPr lIns="0" rIns="0" tIns="0" bIns="0"/>
          <a:p>
            <a:pPr algn="ctr">
              <a:lnSpc>
                <a:spcPct val="100000"/>
              </a:lnSpc>
            </a:pPr>
            <a:r>
              <a:rPr b="0" lang="en-US" sz="2000" spc="-1" strike="noStrike">
                <a:solidFill>
                  <a:srgbClr val="000000"/>
                </a:solidFill>
                <a:uFill>
                  <a:solidFill>
                    <a:srgbClr val="ffffff"/>
                  </a:solidFill>
                </a:uFill>
                <a:latin typeface="Times New Roman"/>
                <a:ea typeface="DejaVu Sans"/>
              </a:rPr>
              <a:t>Page </a:t>
            </a:r>
            <a:fld id="{CC7FD473-FF25-485E-9CDF-80794FB5E80D}" type="slidenum">
              <a:rPr b="0" lang="en-US" sz="2000" spc="-1" strike="noStrike">
                <a:solidFill>
                  <a:srgbClr val="000000"/>
                </a:solidFill>
                <a:uFill>
                  <a:solidFill>
                    <a:srgbClr val="ffffff"/>
                  </a:solidFill>
                </a:uFill>
                <a:latin typeface="Times New Roman"/>
                <a:ea typeface="DejaVu Sans"/>
              </a:rPr>
              <a:t>1</a:t>
            </a:fld>
            <a:r>
              <a:rPr b="0" lang="en-US" sz="2000" spc="-1" strike="noStrike">
                <a:solidFill>
                  <a:srgbClr val="000000"/>
                </a:solidFill>
                <a:uFill>
                  <a:solidFill>
                    <a:srgbClr val="ffffff"/>
                  </a:solidFill>
                </a:uFill>
                <a:latin typeface="Times New Roman"/>
                <a:ea typeface="DejaVu Sans"/>
              </a:rPr>
              <a:t> </a:t>
            </a:r>
            <a:endParaRPr b="0" lang="en-US" sz="2000" spc="-1" strike="noStrike">
              <a:solidFill>
                <a:srgbClr val="000000"/>
              </a:solidFill>
              <a:uFill>
                <a:solidFill>
                  <a:srgbClr val="ffffff"/>
                </a:solidFill>
              </a:uFill>
              <a:latin typeface="Arial"/>
            </a:endParaRPr>
          </a:p>
        </p:txBody>
      </p:sp>
      <p:sp>
        <p:nvSpPr>
          <p:cNvPr id="50" name="CustomShape 7"/>
          <p:cNvSpPr/>
          <p:nvPr/>
        </p:nvSpPr>
        <p:spPr>
          <a:xfrm>
            <a:off x="7040160" y="6490080"/>
            <a:ext cx="1737720" cy="304200"/>
          </a:xfrm>
          <a:prstGeom prst="rect">
            <a:avLst/>
          </a:prstGeom>
          <a:noFill/>
          <a:ln>
            <a:noFill/>
          </a:ln>
        </p:spPr>
        <p:style>
          <a:lnRef idx="0"/>
          <a:fillRef idx="0"/>
          <a:effectRef idx="0"/>
          <a:fontRef idx="minor"/>
        </p:style>
        <p:txBody>
          <a:bodyPr lIns="0" rIns="0" tIns="0" bIns="0"/>
          <a:p>
            <a:pPr algn="r">
              <a:lnSpc>
                <a:spcPct val="100000"/>
              </a:lnSpc>
            </a:pPr>
            <a:r>
              <a:rPr b="0" lang="en-US" sz="2000" spc="-1" strike="noStrike">
                <a:solidFill>
                  <a:srgbClr val="000000"/>
                </a:solidFill>
                <a:uFill>
                  <a:solidFill>
                    <a:srgbClr val="ffffff"/>
                  </a:solidFill>
                </a:uFill>
                <a:latin typeface="Times New Roman"/>
                <a:ea typeface="DejaVu Sans"/>
              </a:rPr>
              <a:t>Tero Kivinen</a:t>
            </a:r>
            <a:endParaRPr b="0" lang="en-US" sz="2000" spc="-1" strike="noStrike">
              <a:solidFill>
                <a:srgbClr val="000000"/>
              </a:solidFill>
              <a:uFill>
                <a:solidFill>
                  <a:srgbClr val="ffffff"/>
                </a:solidFill>
              </a:uFill>
              <a:latin typeface="Arial"/>
            </a:endParaRPr>
          </a:p>
        </p:txBody>
      </p:sp>
      <p:sp>
        <p:nvSpPr>
          <p:cNvPr id="51" name="CustomShape 8"/>
          <p:cNvSpPr/>
          <p:nvPr/>
        </p:nvSpPr>
        <p:spPr>
          <a:xfrm>
            <a:off x="685800" y="365760"/>
            <a:ext cx="2573280" cy="212400"/>
          </a:xfrm>
          <a:prstGeom prst="rect">
            <a:avLst/>
          </a:prstGeom>
          <a:noFill/>
          <a:ln>
            <a:noFill/>
          </a:ln>
        </p:spPr>
        <p:style>
          <a:lnRef idx="0"/>
          <a:fillRef idx="0"/>
          <a:effectRef idx="0"/>
          <a:fontRef idx="minor"/>
        </p:style>
        <p:txBody>
          <a:bodyPr lIns="0" rIns="0" tIns="0" bIns="0" anchor="b"/>
          <a:p>
            <a:pPr>
              <a:lnSpc>
                <a:spcPct val="100000"/>
              </a:lnSpc>
            </a:pPr>
            <a:r>
              <a:rPr b="1" lang="en-US" sz="1400" spc="-1" strike="noStrike">
                <a:solidFill>
                  <a:srgbClr val="000000"/>
                </a:solidFill>
                <a:uFill>
                  <a:solidFill>
                    <a:srgbClr val="ffffff"/>
                  </a:solidFill>
                </a:uFill>
                <a:latin typeface="Times New Roman"/>
                <a:ea typeface="DejaVu Sans"/>
              </a:rPr>
              <a:t>May 2019</a:t>
            </a:r>
            <a:endParaRPr b="0" lang="en-US" sz="1400" spc="-1" strike="noStrike">
              <a:solidFill>
                <a:srgbClr val="000000"/>
              </a:solidFill>
              <a:uFill>
                <a:solidFill>
                  <a:srgbClr val="ffffff"/>
                </a:solidFill>
              </a:uFill>
              <a:latin typeface="Arial"/>
            </a:endParaRPr>
          </a:p>
        </p:txBody>
      </p:sp>
      <p:sp>
        <p:nvSpPr>
          <p:cNvPr id="52" name="PlaceHolder 9"/>
          <p:cNvSpPr>
            <a:spLocks noGrp="1"/>
          </p:cNvSpPr>
          <p:nvPr>
            <p:ph type="title"/>
          </p:nvPr>
        </p:nvSpPr>
        <p:spPr>
          <a:xfrm>
            <a:off x="685800" y="685440"/>
            <a:ext cx="7771320" cy="1065960"/>
          </a:xfrm>
          <a:prstGeom prst="rect">
            <a:avLst/>
          </a:prstGeom>
        </p:spPr>
        <p:txBody>
          <a:bodyPr lIns="0" rIns="0" tIns="0" bIns="0" anchor="ctr"/>
          <a:p>
            <a:r>
              <a:rPr b="0" lang="en-US" sz="1800" spc="-1" strike="noStrike">
                <a:solidFill>
                  <a:srgbClr val="000000"/>
                </a:solidFill>
                <a:uFill>
                  <a:solidFill>
                    <a:srgbClr val="ffffff"/>
                  </a:solidFill>
                </a:uFill>
                <a:latin typeface="Arial"/>
              </a:rPr>
              <a:t>Click to edit the title text format</a:t>
            </a:r>
            <a:endParaRPr b="0" lang="en-US" sz="1800" spc="-1" strike="noStrike">
              <a:solidFill>
                <a:srgbClr val="000000"/>
              </a:solidFill>
              <a:uFill>
                <a:solidFill>
                  <a:srgbClr val="ffffff"/>
                </a:solidFill>
              </a:uFill>
              <a:latin typeface="Arial"/>
            </a:endParaRPr>
          </a:p>
        </p:txBody>
      </p:sp>
      <p:sp>
        <p:nvSpPr>
          <p:cNvPr id="53" name="PlaceHolder 10"/>
          <p:cNvSpPr>
            <a:spLocks noGrp="1"/>
          </p:cNvSpPr>
          <p:nvPr>
            <p:ph type="body"/>
          </p:nvPr>
        </p:nvSpPr>
        <p:spPr>
          <a:xfrm>
            <a:off x="685800" y="1981080"/>
            <a:ext cx="7771320" cy="4444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Fifth Outline Level</a:t>
            </a:r>
            <a:endParaRPr b="0" lang="en-US" sz="18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Sixth Outline Level</a:t>
            </a:r>
            <a:endParaRPr b="0" lang="en-US" sz="18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Seventh Outline Level</a:t>
            </a:r>
            <a:endParaRPr b="0"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8" name="CustomShape 1"/>
          <p:cNvSpPr/>
          <p:nvPr/>
        </p:nvSpPr>
        <p:spPr>
          <a:xfrm>
            <a:off x="152280" y="609480"/>
            <a:ext cx="8990640" cy="4625280"/>
          </a:xfrm>
          <a:prstGeom prst="rect">
            <a:avLst/>
          </a:prstGeom>
          <a:noFill/>
          <a:ln>
            <a:noFill/>
          </a:ln>
        </p:spPr>
        <p:style>
          <a:lnRef idx="0"/>
          <a:fillRef idx="0"/>
          <a:effectRef idx="0"/>
          <a:fontRef idx="minor"/>
        </p:style>
        <p:txBody>
          <a:bodyPr lIns="90000" rIns="90000" tIns="46800" bIns="46800"/>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Submission Title:</a:t>
            </a:r>
            <a:r>
              <a:rPr b="0" lang="en-US" sz="1600" spc="-1" strike="noStrike">
                <a:solidFill>
                  <a:srgbClr val="000000"/>
                </a:solidFill>
                <a:uFill>
                  <a:solidFill>
                    <a:srgbClr val="ffffff"/>
                  </a:solidFill>
                </a:uFill>
                <a:latin typeface="Times New Roman"/>
                <a:ea typeface="DejaVu Sans"/>
              </a:rPr>
              <a:t> May Closing report for IG 9a</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Date Submitted: 16 May, 2019</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Source:</a:t>
            </a:r>
            <a:r>
              <a:rPr b="0" lang="en-US" sz="1600" spc="-1" strike="noStrike">
                <a:solidFill>
                  <a:srgbClr val="000000"/>
                </a:solidFill>
                <a:uFill>
                  <a:solidFill>
                    <a:srgbClr val="ffffff"/>
                  </a:solidFill>
                </a:uFill>
                <a:latin typeface="Times New Roman"/>
                <a:ea typeface="DejaVu Sans"/>
              </a:rPr>
              <a:t> Tero Kivinen</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Company -</a:t>
            </a:r>
            <a:endParaRPr b="0" lang="en-US" sz="1600" spc="-1" strike="noStrike">
              <a:solidFill>
                <a:srgbClr val="000000"/>
              </a:solidFill>
              <a:uFill>
                <a:solidFill>
                  <a:srgbClr val="ffffff"/>
                </a:solidFill>
              </a:uFill>
              <a:latin typeface="Arial"/>
            </a:endParaRPr>
          </a:p>
          <a:p>
            <a:pPr>
              <a:lnSpc>
                <a:spcPct val="100000"/>
              </a:lnSpc>
            </a:pPr>
            <a:r>
              <a:rPr b="0" lang="en-US" sz="1600" spc="-1" strike="noStrike">
                <a:solidFill>
                  <a:srgbClr val="000000"/>
                </a:solidFill>
                <a:uFill>
                  <a:solidFill>
                    <a:srgbClr val="ffffff"/>
                  </a:solidFill>
                </a:uFill>
                <a:latin typeface="Times New Roman"/>
                <a:ea typeface="DejaVu Sans"/>
              </a:rPr>
              <a:t>E-Mail: kivinen@iki.fi</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Re:</a:t>
            </a:r>
            <a:r>
              <a:rPr b="0" lang="en-US" sz="1600" spc="-1" strike="noStrike">
                <a:solidFill>
                  <a:srgbClr val="000000"/>
                </a:solidFill>
                <a:uFill>
                  <a:solidFill>
                    <a:srgbClr val="ffffff"/>
                  </a:solidFill>
                </a:uFill>
                <a:latin typeface="Times New Roman"/>
                <a:ea typeface="DejaVu Sans"/>
              </a:rPr>
              <a:t> Closing report for IG 9a</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Abstract:</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0" lang="en-US" sz="1600" spc="-1" strike="noStrike">
                <a:solidFill>
                  <a:srgbClr val="000000"/>
                </a:solidFill>
                <a:uFill>
                  <a:solidFill>
                    <a:srgbClr val="ffffff"/>
                  </a:solidFill>
                </a:uFill>
                <a:latin typeface="Times New Roman"/>
                <a:ea typeface="DejaVu Sans"/>
              </a:rPr>
              <a:t>Closing report for the IG 9a in Altanta meeting.</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Purpose: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Provide information which kind of changes are needed to the standard.</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Notice: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Release: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9" name="CustomShape 1"/>
          <p:cNvSpPr/>
          <p:nvPr/>
        </p:nvSpPr>
        <p:spPr>
          <a:xfrm>
            <a:off x="685800" y="2284560"/>
            <a:ext cx="7771320" cy="123480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ea typeface="DejaVu Sans"/>
              </a:rPr>
              <a:t>Closing report for the IG9a</a:t>
            </a:r>
            <a:endParaRPr b="0" lang="en-US" sz="3600" spc="-1" strike="noStrike">
              <a:solidFill>
                <a:srgbClr val="000000"/>
              </a:solidFill>
              <a:uFill>
                <a:solidFill>
                  <a:srgbClr val="ffffff"/>
                </a:solidFill>
              </a:uFill>
              <a:latin typeface="Arial"/>
            </a:endParaRPr>
          </a:p>
        </p:txBody>
      </p:sp>
      <p:sp>
        <p:nvSpPr>
          <p:cNvPr id="90" name="CustomShape 2"/>
          <p:cNvSpPr/>
          <p:nvPr/>
        </p:nvSpPr>
        <p:spPr>
          <a:xfrm>
            <a:off x="1371600" y="3931200"/>
            <a:ext cx="6399720" cy="1752120"/>
          </a:xfrm>
          <a:prstGeom prst="rect">
            <a:avLst/>
          </a:prstGeom>
          <a:noFill/>
          <a:ln>
            <a:noFill/>
          </a:ln>
        </p:spPr>
        <p:style>
          <a:lnRef idx="0"/>
          <a:fillRef idx="0"/>
          <a:effectRef idx="0"/>
          <a:fontRef idx="minor"/>
        </p:style>
        <p:txBody>
          <a:bodyPr lIns="0" rIns="0" tIns="0" bIns="0" anchor="ctr"/>
          <a:p>
            <a:pPr algn="ctr">
              <a:lnSpc>
                <a:spcPct val="100000"/>
              </a:lnSpc>
              <a:spcBef>
                <a:spcPts val="799"/>
              </a:spcBef>
            </a:pPr>
            <a:r>
              <a:rPr b="0" lang="en-US" sz="3200" spc="-1" strike="noStrike">
                <a:solidFill>
                  <a:srgbClr val="000000"/>
                </a:solidFill>
                <a:uFill>
                  <a:solidFill>
                    <a:srgbClr val="ffffff"/>
                  </a:solidFill>
                </a:uFill>
                <a:latin typeface="Arial"/>
                <a:ea typeface="DejaVu Sans"/>
              </a:rPr>
              <a:t>May 16, 2019</a:t>
            </a:r>
            <a:endParaRPr b="0" lang="en-US" sz="3200" spc="-1" strike="noStrike">
              <a:solidFill>
                <a:srgbClr val="000000"/>
              </a:solidFill>
              <a:uFill>
                <a:solidFill>
                  <a:srgbClr val="ffffff"/>
                </a:solidFill>
              </a:uFill>
              <a:latin typeface="Arial"/>
            </a:endParaRPr>
          </a:p>
          <a:p>
            <a:pPr algn="ctr">
              <a:lnSpc>
                <a:spcPct val="100000"/>
              </a:lnSpc>
              <a:spcBef>
                <a:spcPts val="799"/>
              </a:spcBef>
            </a:pPr>
            <a:r>
              <a:rPr b="0" lang="en-US" sz="3200" spc="-1" strike="noStrike">
                <a:solidFill>
                  <a:srgbClr val="000000"/>
                </a:solidFill>
                <a:uFill>
                  <a:solidFill>
                    <a:srgbClr val="ffffff"/>
                  </a:solidFill>
                </a:uFill>
                <a:latin typeface="Arial"/>
                <a:ea typeface="DejaVu Sans"/>
              </a:rPr>
              <a:t>Tero Kivinen</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685800" y="685440"/>
            <a:ext cx="7771320" cy="1065960"/>
          </a:xfrm>
          <a:prstGeom prst="rect">
            <a:avLst/>
          </a:prstGeom>
          <a:noFill/>
          <a:ln>
            <a:noFill/>
          </a:ln>
        </p:spPr>
        <p:style>
          <a:lnRef idx="0"/>
          <a:fillRef idx="0"/>
          <a:effectRef idx="0"/>
          <a:fontRef idx="minor"/>
        </p:style>
        <p:txBody>
          <a:bodyPr lIns="0" rIns="0" tIns="0" bIns="0" anchor="ctr"/>
          <a:p>
            <a:pPr algn="ctr">
              <a:lnSpc>
                <a:spcPct val="100000"/>
              </a:lnSpc>
            </a:pPr>
            <a:r>
              <a:rPr b="0" lang="en-US" sz="4400" spc="-1" strike="noStrike">
                <a:solidFill>
                  <a:srgbClr val="000000"/>
                </a:solidFill>
                <a:uFill>
                  <a:solidFill>
                    <a:srgbClr val="ffffff"/>
                  </a:solidFill>
                </a:uFill>
                <a:latin typeface="Arial"/>
              </a:rPr>
              <a:t>Work Plan</a:t>
            </a:r>
            <a:endParaRPr b="0" lang="en-US" sz="4400" spc="-1" strike="noStrike">
              <a:solidFill>
                <a:srgbClr val="000000"/>
              </a:solidFill>
              <a:uFill>
                <a:solidFill>
                  <a:srgbClr val="ffffff"/>
                </a:solidFill>
              </a:uFill>
              <a:latin typeface="Arial"/>
            </a:endParaRPr>
          </a:p>
        </p:txBody>
      </p:sp>
      <p:sp>
        <p:nvSpPr>
          <p:cNvPr id="92" name="CustomShape 2"/>
          <p:cNvSpPr/>
          <p:nvPr/>
        </p:nvSpPr>
        <p:spPr>
          <a:xfrm>
            <a:off x="685800" y="1981080"/>
            <a:ext cx="7771320" cy="4444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Create PAR and CSD for TG9ma</a:t>
            </a:r>
            <a:endParaRPr b="0" lang="en-US" sz="3200" spc="-1" strike="noStrike">
              <a:solidFill>
                <a:srgbClr val="000000"/>
              </a:solidFill>
              <a:uFill>
                <a:solidFill>
                  <a:srgbClr val="ffffff"/>
                </a:solidFill>
              </a:uFill>
              <a:latin typeface="Arial"/>
            </a:endParaRPr>
          </a:p>
          <a:p>
            <a:pPr lvl="1" marL="864000" indent="-323640">
              <a:lnSpc>
                <a:spcPct val="100000"/>
              </a:lnSpc>
              <a:spcBef>
                <a:spcPts val="1134"/>
              </a:spcBef>
              <a:buClr>
                <a:srgbClr val="000000"/>
              </a:buClr>
              <a:buSzPct val="75000"/>
              <a:buFont typeface="Symbol"/>
              <a:buChar char=""/>
            </a:pPr>
            <a:r>
              <a:rPr b="0" lang="en-US" sz="2800" spc="-1" strike="noStrike">
                <a:solidFill>
                  <a:srgbClr val="000000"/>
                </a:solidFill>
                <a:uFill>
                  <a:solidFill>
                    <a:srgbClr val="ffffff"/>
                  </a:solidFill>
                </a:uFill>
                <a:latin typeface="Arial"/>
              </a:rPr>
              <a:t>Revision to IEEE 802.15.9</a:t>
            </a:r>
            <a:endParaRPr b="0" lang="en-US" sz="2800" spc="-1" strike="noStrike">
              <a:solidFill>
                <a:srgbClr val="000000"/>
              </a:solidFill>
              <a:uFill>
                <a:solidFill>
                  <a:srgbClr val="ffffff"/>
                </a:solidFill>
              </a:uFill>
              <a:latin typeface="Arial"/>
            </a:endParaRPr>
          </a:p>
          <a:p>
            <a:pPr lvl="2" marL="1296000" indent="-287640">
              <a:lnSpc>
                <a:spcPct val="100000"/>
              </a:lnSpc>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Changes it from Recommended Practice to Standard</a:t>
            </a:r>
            <a:endParaRPr b="0" lang="en-US" sz="2400" spc="-1" strike="noStrike">
              <a:solidFill>
                <a:srgbClr val="000000"/>
              </a:solidFill>
              <a:uFill>
                <a:solidFill>
                  <a:srgbClr val="ffffff"/>
                </a:solidFill>
              </a:uFill>
              <a:latin typeface="Arial"/>
            </a:endParaRPr>
          </a:p>
          <a:p>
            <a:pPr lvl="2" marL="1296000" indent="-287640">
              <a:lnSpc>
                <a:spcPct val="100000"/>
              </a:lnSpc>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Allows KMP to negotiate other algorithms than AES-CCM-128</a:t>
            </a:r>
            <a:endParaRPr b="0" lang="en-US" sz="2400" spc="-1" strike="noStrike">
              <a:solidFill>
                <a:srgbClr val="000000"/>
              </a:solidFill>
              <a:uFill>
                <a:solidFill>
                  <a:srgbClr val="ffffff"/>
                </a:solidFill>
              </a:uFill>
              <a:latin typeface="Arial"/>
            </a:endParaRPr>
          </a:p>
          <a:p>
            <a:pPr lvl="2" marL="1296000" indent="-287640">
              <a:lnSpc>
                <a:spcPct val="100000"/>
              </a:lnSpc>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Add text for broadcast/multicast key creation/transport</a:t>
            </a:r>
            <a:endParaRPr b="0" lang="en-US" sz="2400" spc="-1" strike="noStrike">
              <a:solidFill>
                <a:srgbClr val="000000"/>
              </a:solidFill>
              <a:uFill>
                <a:solidFill>
                  <a:srgbClr val="ffffff"/>
                </a:solidFill>
              </a:uFill>
              <a:latin typeface="Arial"/>
            </a:endParaRPr>
          </a:p>
          <a:p>
            <a:pPr lvl="2" marL="1296000" indent="-287640">
              <a:lnSpc>
                <a:spcPct val="100000"/>
              </a:lnSpc>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Add omitted key derivation parts</a:t>
            </a:r>
            <a:endParaRPr b="0" lang="en-US" sz="2400" spc="-1" strike="noStrike">
              <a:solidFill>
                <a:srgbClr val="000000"/>
              </a:solidFill>
              <a:uFill>
                <a:solidFill>
                  <a:srgbClr val="ffffff"/>
                </a:solidFill>
              </a:uFill>
              <a:latin typeface="Arial"/>
            </a:endParaRPr>
          </a:p>
          <a:p>
            <a:pPr lvl="2" marL="1296000" indent="-287640">
              <a:lnSpc>
                <a:spcPct val="100000"/>
              </a:lnSpc>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Optionally add new KMPs</a:t>
            </a:r>
            <a:endParaRPr b="0" lang="en-US" sz="24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71320" cy="1065960"/>
          </a:xfrm>
          <a:prstGeom prst="rect">
            <a:avLst/>
          </a:prstGeom>
          <a:noFill/>
          <a:ln>
            <a:noFill/>
          </a:ln>
        </p:spPr>
        <p:style>
          <a:lnRef idx="0"/>
          <a:fillRef idx="0"/>
          <a:effectRef idx="0"/>
          <a:fontRef idx="minor"/>
        </p:style>
        <p:txBody>
          <a:bodyPr lIns="0" rIns="0" tIns="0" bIns="0" anchor="ctr"/>
          <a:p>
            <a:pPr algn="ctr">
              <a:lnSpc>
                <a:spcPct val="100000"/>
              </a:lnSpc>
            </a:pPr>
            <a:r>
              <a:rPr b="0" lang="en-US" sz="4400" spc="-1" strike="noStrike">
                <a:solidFill>
                  <a:srgbClr val="000000"/>
                </a:solidFill>
                <a:uFill>
                  <a:solidFill>
                    <a:srgbClr val="ffffff"/>
                  </a:solidFill>
                </a:uFill>
                <a:latin typeface="Arial"/>
              </a:rPr>
              <a:t>Meeting Achievements</a:t>
            </a:r>
            <a:endParaRPr b="0" lang="en-US" sz="4400" spc="-1" strike="noStrike">
              <a:solidFill>
                <a:srgbClr val="000000"/>
              </a:solidFill>
              <a:uFill>
                <a:solidFill>
                  <a:srgbClr val="ffffff"/>
                </a:solidFill>
              </a:uFill>
              <a:latin typeface="Arial"/>
            </a:endParaRPr>
          </a:p>
        </p:txBody>
      </p:sp>
      <p:sp>
        <p:nvSpPr>
          <p:cNvPr id="94" name="CustomShape 2"/>
          <p:cNvSpPr/>
          <p:nvPr/>
        </p:nvSpPr>
        <p:spPr>
          <a:xfrm>
            <a:off x="685800" y="1981080"/>
            <a:ext cx="7771320" cy="4444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PAR and CSD in mentor</a:t>
            </a:r>
            <a:endParaRPr b="0" lang="en-US" sz="3200" spc="-1" strike="noStrike">
              <a:solidFill>
                <a:srgbClr val="000000"/>
              </a:solidFill>
              <a:uFill>
                <a:solidFill>
                  <a:srgbClr val="ffffff"/>
                </a:solidFill>
              </a:uFill>
              <a:latin typeface="Arial"/>
            </a:endParaRPr>
          </a:p>
          <a:p>
            <a:pPr lvl="1" marL="864000" indent="-323640">
              <a:lnSpc>
                <a:spcPct val="100000"/>
              </a:lnSpc>
              <a:spcBef>
                <a:spcPts val="1134"/>
              </a:spcBef>
              <a:buClr>
                <a:srgbClr val="000000"/>
              </a:buClr>
              <a:buSzPct val="75000"/>
              <a:buFont typeface="Symbol"/>
              <a:buChar char=""/>
            </a:pPr>
            <a:r>
              <a:rPr b="0" lang="en-US" sz="2800" spc="-1" strike="noStrike">
                <a:solidFill>
                  <a:srgbClr val="000000"/>
                </a:solidFill>
                <a:uFill>
                  <a:solidFill>
                    <a:srgbClr val="ffffff"/>
                  </a:solidFill>
                </a:uFill>
                <a:latin typeface="Arial"/>
              </a:rPr>
              <a:t>15-19-0215-01-09ma-802-15-9ma-par-draft</a:t>
            </a:r>
            <a:endParaRPr b="0" lang="en-US" sz="2800" spc="-1" strike="noStrike">
              <a:solidFill>
                <a:srgbClr val="000000"/>
              </a:solidFill>
              <a:uFill>
                <a:solidFill>
                  <a:srgbClr val="ffffff"/>
                </a:solidFill>
              </a:uFill>
              <a:latin typeface="Arial"/>
            </a:endParaRPr>
          </a:p>
          <a:p>
            <a:pPr lvl="1" marL="864000" indent="-323640">
              <a:lnSpc>
                <a:spcPct val="100000"/>
              </a:lnSpc>
              <a:spcBef>
                <a:spcPts val="1134"/>
              </a:spcBef>
              <a:buClr>
                <a:srgbClr val="000000"/>
              </a:buClr>
              <a:buSzPct val="75000"/>
              <a:buFont typeface="Symbol"/>
              <a:buChar char=""/>
            </a:pPr>
            <a:r>
              <a:rPr b="0" lang="en-US" sz="2800" spc="-1" strike="noStrike">
                <a:solidFill>
                  <a:srgbClr val="000000"/>
                </a:solidFill>
                <a:uFill>
                  <a:solidFill>
                    <a:srgbClr val="ffffff"/>
                  </a:solidFill>
                </a:uFill>
                <a:latin typeface="Arial"/>
              </a:rPr>
              <a:t>15-19-0216-01-09ma-802-15-9ma-csd-draft</a:t>
            </a:r>
            <a:endParaRPr b="0" lang="en-US" sz="2800" spc="-1" strike="noStrike">
              <a:solidFill>
                <a:srgbClr val="000000"/>
              </a:solidFill>
              <a:uFill>
                <a:solidFill>
                  <a:srgbClr val="ffffff"/>
                </a:solidFill>
              </a:uFill>
              <a:latin typeface="Arial"/>
            </a:endParaRPr>
          </a:p>
          <a:p>
            <a:pPr>
              <a:lnSpc>
                <a:spcPct val="100000"/>
              </a:lnSpc>
              <a:spcBef>
                <a:spcPts val="1134"/>
              </a:spcBef>
            </a:pPr>
            <a:endParaRPr b="0" lang="en-US" sz="2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685800" y="685440"/>
            <a:ext cx="7771320" cy="1065960"/>
          </a:xfrm>
          <a:prstGeom prst="rect">
            <a:avLst/>
          </a:prstGeom>
          <a:noFill/>
          <a:ln>
            <a:noFill/>
          </a:ln>
        </p:spPr>
        <p:style>
          <a:lnRef idx="0"/>
          <a:fillRef idx="0"/>
          <a:effectRef idx="0"/>
          <a:fontRef idx="minor"/>
        </p:style>
        <p:txBody>
          <a:bodyPr lIns="0" rIns="0" tIns="0" bIns="0" anchor="ctr"/>
          <a:p>
            <a:pPr algn="ctr">
              <a:lnSpc>
                <a:spcPct val="100000"/>
              </a:lnSpc>
            </a:pPr>
            <a:r>
              <a:rPr b="0" lang="en-US" sz="4400" spc="-1" strike="noStrike">
                <a:solidFill>
                  <a:srgbClr val="000000"/>
                </a:solidFill>
                <a:uFill>
                  <a:solidFill>
                    <a:srgbClr val="ffffff"/>
                  </a:solidFill>
                </a:uFill>
                <a:latin typeface="Arial"/>
              </a:rPr>
              <a:t>IG Motion</a:t>
            </a:r>
            <a:endParaRPr b="0" lang="en-US" sz="4400" spc="-1" strike="noStrike">
              <a:solidFill>
                <a:srgbClr val="000000"/>
              </a:solidFill>
              <a:uFill>
                <a:solidFill>
                  <a:srgbClr val="ffffff"/>
                </a:solidFill>
              </a:uFill>
              <a:latin typeface="Arial"/>
            </a:endParaRPr>
          </a:p>
        </p:txBody>
      </p:sp>
      <p:sp>
        <p:nvSpPr>
          <p:cNvPr id="96" name="CustomShape 2"/>
          <p:cNvSpPr/>
          <p:nvPr/>
        </p:nvSpPr>
        <p:spPr>
          <a:xfrm>
            <a:off x="685800" y="1981080"/>
            <a:ext cx="7771320" cy="4444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Request that the PAR and CSD contained in documents 15-19-0215-01 and 15-19-0216-01, respectively, be approved for submission to the WG for its approval and that the EC be requested to forward the PAR to NesCom.</a:t>
            </a:r>
            <a:endParaRPr b="0" lang="en-US" sz="2400" spc="-1" strike="noStrike">
              <a:solidFill>
                <a:srgbClr val="000000"/>
              </a:solidFill>
              <a:uFill>
                <a:solidFill>
                  <a:srgbClr val="ffffff"/>
                </a:solidFill>
              </a:uFill>
              <a:latin typeface="Arial"/>
            </a:endParaRPr>
          </a:p>
          <a:p>
            <a:pPr marL="432000" indent="-323640">
              <a:lnSpc>
                <a:spcPct val="100000"/>
              </a:lnSpc>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Moved: Bob Heile</a:t>
            </a:r>
            <a:endParaRPr b="0" lang="en-US" sz="2400" spc="-1" strike="noStrike">
              <a:solidFill>
                <a:srgbClr val="000000"/>
              </a:solidFill>
              <a:uFill>
                <a:solidFill>
                  <a:srgbClr val="ffffff"/>
                </a:solidFill>
              </a:uFill>
              <a:latin typeface="Arial"/>
            </a:endParaRPr>
          </a:p>
          <a:p>
            <a:pPr marL="432000" indent="-323640">
              <a:lnSpc>
                <a:spcPct val="100000"/>
              </a:lnSpc>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Seconded: Chris Hett</a:t>
            </a:r>
            <a:endParaRPr b="0" lang="en-US" sz="2400" spc="-1" strike="noStrike">
              <a:solidFill>
                <a:srgbClr val="000000"/>
              </a:solidFill>
              <a:uFill>
                <a:solidFill>
                  <a:srgbClr val="ffffff"/>
                </a:solidFill>
              </a:uFill>
              <a:latin typeface="Arial"/>
            </a:endParaRPr>
          </a:p>
          <a:p>
            <a:pPr marL="432000" indent="-323640">
              <a:lnSpc>
                <a:spcPct val="100000"/>
              </a:lnSpc>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Passes</a:t>
            </a:r>
            <a:endParaRPr b="0" lang="en-US" sz="24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685800" y="685440"/>
            <a:ext cx="7771320" cy="1065960"/>
          </a:xfrm>
          <a:prstGeom prst="rect">
            <a:avLst/>
          </a:prstGeom>
          <a:noFill/>
          <a:ln>
            <a:noFill/>
          </a:ln>
        </p:spPr>
        <p:style>
          <a:lnRef idx="0"/>
          <a:fillRef idx="0"/>
          <a:effectRef idx="0"/>
          <a:fontRef idx="minor"/>
        </p:style>
        <p:txBody>
          <a:bodyPr lIns="0" rIns="0" tIns="0" bIns="0" anchor="ctr"/>
          <a:p>
            <a:pPr algn="ctr">
              <a:lnSpc>
                <a:spcPct val="100000"/>
              </a:lnSpc>
            </a:pPr>
            <a:r>
              <a:rPr b="0" lang="en-US" sz="4400" spc="-1" strike="noStrike">
                <a:solidFill>
                  <a:srgbClr val="000000"/>
                </a:solidFill>
                <a:uFill>
                  <a:solidFill>
                    <a:srgbClr val="ffffff"/>
                  </a:solidFill>
                </a:uFill>
                <a:latin typeface="Arial"/>
              </a:rPr>
              <a:t>WG Motion</a:t>
            </a:r>
            <a:endParaRPr b="0" lang="en-US" sz="4400" spc="-1" strike="noStrike">
              <a:solidFill>
                <a:srgbClr val="000000"/>
              </a:solidFill>
              <a:uFill>
                <a:solidFill>
                  <a:srgbClr val="ffffff"/>
                </a:solidFill>
              </a:uFill>
              <a:latin typeface="Arial"/>
            </a:endParaRPr>
          </a:p>
        </p:txBody>
      </p:sp>
      <p:sp>
        <p:nvSpPr>
          <p:cNvPr id="98" name="CustomShape 2"/>
          <p:cNvSpPr/>
          <p:nvPr/>
        </p:nvSpPr>
        <p:spPr>
          <a:xfrm>
            <a:off x="685800" y="1981080"/>
            <a:ext cx="7771320" cy="4444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Request that the PAR and CSD contained in documents 15-19-0215-01 and 15-19-0216-01,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2400" spc="-1" strike="noStrike">
              <a:solidFill>
                <a:srgbClr val="000000"/>
              </a:solidFill>
              <a:uFill>
                <a:solidFill>
                  <a:srgbClr val="ffffff"/>
                </a:solidFill>
              </a:uFill>
              <a:latin typeface="Arial"/>
            </a:endParaRPr>
          </a:p>
          <a:p>
            <a:pPr marL="432000" indent="-323640">
              <a:lnSpc>
                <a:spcPct val="100000"/>
              </a:lnSpc>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Moved:</a:t>
            </a:r>
            <a:endParaRPr b="0" lang="en-US" sz="2400" spc="-1" strike="noStrike">
              <a:solidFill>
                <a:srgbClr val="000000"/>
              </a:solidFill>
              <a:uFill>
                <a:solidFill>
                  <a:srgbClr val="ffffff"/>
                </a:solidFill>
              </a:uFill>
              <a:latin typeface="Arial"/>
            </a:endParaRPr>
          </a:p>
          <a:p>
            <a:pPr marL="432000" indent="-323640">
              <a:lnSpc>
                <a:spcPct val="100000"/>
              </a:lnSpc>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Seconded:</a:t>
            </a:r>
            <a:endParaRPr b="0" lang="en-US" sz="24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685800" y="685440"/>
            <a:ext cx="7771320" cy="1065960"/>
          </a:xfrm>
          <a:prstGeom prst="rect">
            <a:avLst/>
          </a:prstGeom>
          <a:noFill/>
          <a:ln>
            <a:noFill/>
          </a:ln>
        </p:spPr>
        <p:style>
          <a:lnRef idx="0"/>
          <a:fillRef idx="0"/>
          <a:effectRef idx="0"/>
          <a:fontRef idx="minor"/>
        </p:style>
        <p:txBody>
          <a:bodyPr lIns="0" rIns="0" tIns="0" bIns="0" anchor="ctr"/>
          <a:p>
            <a:pPr algn="ctr">
              <a:lnSpc>
                <a:spcPct val="100000"/>
              </a:lnSpc>
            </a:pPr>
            <a:r>
              <a:rPr b="0" lang="en-US" sz="4400" spc="-1" strike="noStrike">
                <a:solidFill>
                  <a:srgbClr val="000000"/>
                </a:solidFill>
                <a:uFill>
                  <a:solidFill>
                    <a:srgbClr val="ffffff"/>
                  </a:solidFill>
                </a:uFill>
                <a:latin typeface="Arial"/>
              </a:rPr>
              <a:t>Agenda for July</a:t>
            </a:r>
            <a:endParaRPr b="0" lang="en-US" sz="4400" spc="-1" strike="noStrike">
              <a:solidFill>
                <a:srgbClr val="000000"/>
              </a:solidFill>
              <a:uFill>
                <a:solidFill>
                  <a:srgbClr val="ffffff"/>
                </a:solidFill>
              </a:uFill>
              <a:latin typeface="Arial"/>
            </a:endParaRPr>
          </a:p>
        </p:txBody>
      </p:sp>
      <p:sp>
        <p:nvSpPr>
          <p:cNvPr id="100" name="CustomShape 2"/>
          <p:cNvSpPr/>
          <p:nvPr/>
        </p:nvSpPr>
        <p:spPr>
          <a:xfrm>
            <a:off x="685800" y="1981080"/>
            <a:ext cx="7771320" cy="4444920"/>
          </a:xfrm>
          <a:prstGeom prst="rect">
            <a:avLst/>
          </a:prstGeom>
          <a:noFill/>
          <a:ln>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Resolve PAR and CSD comments</a:t>
            </a:r>
            <a:endParaRPr b="0" lang="en-US" sz="3200" spc="-1" strike="noStrike">
              <a:solidFill>
                <a:srgbClr val="000000"/>
              </a:solidFill>
              <a:uFill>
                <a:solidFill>
                  <a:srgbClr val="ffffff"/>
                </a:solidFill>
              </a:uFill>
              <a:latin typeface="Arial"/>
            </a:endParaRPr>
          </a:p>
          <a:p>
            <a:pPr marL="432000" indent="-323640">
              <a:lnSpc>
                <a:spcPct val="100000"/>
              </a:lnSpc>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Start working on the draft document</a:t>
            </a:r>
            <a:endParaRPr b="0" lang="en-US" sz="32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236</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2019-05-16T10:50:05Z</dcterms:modified>
  <cp:revision>52</cp:revision>
  <dc:subject>IEEE 802.15  </dc:subject>
  <dc:title>Resolutions to LB comments assigned to kivinen</dc:title>
</cp:coreProperties>
</file>