
<file path=[Content_Types].xml><?xml version="1.0" encoding="utf-8"?>
<Types xmlns="http://schemas.openxmlformats.org/package/2006/content-types">
  <Override PartName="/_rels/.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_rels/presentation.xml.rels" ContentType="application/vnd.openxmlformats-package.relationships+xml"/>
  <Override PartName="/ppt/media/image4.png" ContentType="image/png"/>
  <Override PartName="/ppt/media/image3.png" ContentType="image/png"/>
  <Override PartName="/ppt/media/image2.png" ContentType="image/png"/>
  <Override PartName="/ppt/media/image1.png" ContentType="image/png"/>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theme/theme2.xml" ContentType="application/vnd.openxmlformats-officedocument.theme+xml"/>
  <Override PartName="/ppt/theme/theme1.xml" ContentType="application/vnd.openxmlformats-officedocument.them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2" name="PlaceHolder 2"/>
          <p:cNvSpPr>
            <a:spLocks noGrp="1"/>
          </p:cNvSpPr>
          <p:nvPr>
            <p:ph type="body"/>
          </p:nvPr>
        </p:nvSpPr>
        <p:spPr>
          <a:xfrm>
            <a:off x="685800" y="1981080"/>
            <a:ext cx="777168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3" name="PlaceHolder 3"/>
          <p:cNvSpPr>
            <a:spLocks noGrp="1"/>
          </p:cNvSpPr>
          <p:nvPr>
            <p:ph type="body"/>
          </p:nvPr>
        </p:nvSpPr>
        <p:spPr>
          <a:xfrm>
            <a:off x="685800" y="4303080"/>
            <a:ext cx="777168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35" name="PlaceHolder 2"/>
          <p:cNvSpPr>
            <a:spLocks noGrp="1"/>
          </p:cNvSpPr>
          <p:nvPr>
            <p:ph type="body"/>
          </p:nvPr>
        </p:nvSpPr>
        <p:spPr>
          <a:xfrm>
            <a:off x="68580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6" name="PlaceHolder 3"/>
          <p:cNvSpPr>
            <a:spLocks noGrp="1"/>
          </p:cNvSpPr>
          <p:nvPr>
            <p:ph type="body"/>
          </p:nvPr>
        </p:nvSpPr>
        <p:spPr>
          <a:xfrm>
            <a:off x="466812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7" name="PlaceHolder 4"/>
          <p:cNvSpPr>
            <a:spLocks noGrp="1"/>
          </p:cNvSpPr>
          <p:nvPr>
            <p:ph type="body"/>
          </p:nvPr>
        </p:nvSpPr>
        <p:spPr>
          <a:xfrm>
            <a:off x="4668120" y="4303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8" name="PlaceHolder 5"/>
          <p:cNvSpPr>
            <a:spLocks noGrp="1"/>
          </p:cNvSpPr>
          <p:nvPr>
            <p:ph type="body"/>
          </p:nvPr>
        </p:nvSpPr>
        <p:spPr>
          <a:xfrm>
            <a:off x="685800" y="4303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40" name="PlaceHolder 2"/>
          <p:cNvSpPr>
            <a:spLocks noGrp="1"/>
          </p:cNvSpPr>
          <p:nvPr>
            <p:ph type="body"/>
          </p:nvPr>
        </p:nvSpPr>
        <p:spPr>
          <a:xfrm>
            <a:off x="685800" y="1981080"/>
            <a:ext cx="7771680" cy="4445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41" name="PlaceHolder 3"/>
          <p:cNvSpPr>
            <a:spLocks noGrp="1"/>
          </p:cNvSpPr>
          <p:nvPr>
            <p:ph type="body"/>
          </p:nvPr>
        </p:nvSpPr>
        <p:spPr>
          <a:xfrm>
            <a:off x="685800" y="1981080"/>
            <a:ext cx="7771680" cy="4445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pic>
        <p:nvPicPr>
          <p:cNvPr id="42" name="" descr=""/>
          <p:cNvPicPr/>
          <p:nvPr/>
        </p:nvPicPr>
        <p:blipFill>
          <a:blip r:embed="rId2"/>
          <a:stretch/>
        </p:blipFill>
        <p:spPr>
          <a:xfrm>
            <a:off x="1785960" y="1981080"/>
            <a:ext cx="5571360" cy="4445280"/>
          </a:xfrm>
          <a:prstGeom prst="rect">
            <a:avLst/>
          </a:prstGeom>
          <a:ln>
            <a:noFill/>
          </a:ln>
        </p:spPr>
      </p:pic>
      <p:pic>
        <p:nvPicPr>
          <p:cNvPr id="43" name="" descr=""/>
          <p:cNvPicPr/>
          <p:nvPr/>
        </p:nvPicPr>
        <p:blipFill>
          <a:blip r:embed="rId3"/>
          <a:stretch/>
        </p:blipFill>
        <p:spPr>
          <a:xfrm>
            <a:off x="1785960" y="1981080"/>
            <a:ext cx="5571360" cy="4445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4"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5" name="PlaceHolder 2"/>
          <p:cNvSpPr>
            <a:spLocks noGrp="1"/>
          </p:cNvSpPr>
          <p:nvPr>
            <p:ph type="subTitle"/>
          </p:nvPr>
        </p:nvSpPr>
        <p:spPr>
          <a:xfrm>
            <a:off x="685800" y="1981080"/>
            <a:ext cx="7771680" cy="444528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7" name="PlaceHolder 2"/>
          <p:cNvSpPr>
            <a:spLocks noGrp="1"/>
          </p:cNvSpPr>
          <p:nvPr>
            <p:ph type="body"/>
          </p:nvPr>
        </p:nvSpPr>
        <p:spPr>
          <a:xfrm>
            <a:off x="685800" y="1981080"/>
            <a:ext cx="7771680" cy="4445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59" name="PlaceHolder 2"/>
          <p:cNvSpPr>
            <a:spLocks noGrp="1"/>
          </p:cNvSpPr>
          <p:nvPr>
            <p:ph type="body"/>
          </p:nvPr>
        </p:nvSpPr>
        <p:spPr>
          <a:xfrm>
            <a:off x="685800" y="1981080"/>
            <a:ext cx="3792240" cy="4445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0" name="PlaceHolder 3"/>
          <p:cNvSpPr>
            <a:spLocks noGrp="1"/>
          </p:cNvSpPr>
          <p:nvPr>
            <p:ph type="body"/>
          </p:nvPr>
        </p:nvSpPr>
        <p:spPr>
          <a:xfrm>
            <a:off x="4668120" y="1981080"/>
            <a:ext cx="3792240" cy="4445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1"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2" name="PlaceHolder 1"/>
          <p:cNvSpPr>
            <a:spLocks noGrp="1"/>
          </p:cNvSpPr>
          <p:nvPr>
            <p:ph type="subTitle"/>
          </p:nvPr>
        </p:nvSpPr>
        <p:spPr>
          <a:xfrm>
            <a:off x="685800" y="685440"/>
            <a:ext cx="7771680" cy="49442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4" name="PlaceHolder 2"/>
          <p:cNvSpPr>
            <a:spLocks noGrp="1"/>
          </p:cNvSpPr>
          <p:nvPr>
            <p:ph type="body"/>
          </p:nvPr>
        </p:nvSpPr>
        <p:spPr>
          <a:xfrm>
            <a:off x="68580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5" name="PlaceHolder 3"/>
          <p:cNvSpPr>
            <a:spLocks noGrp="1"/>
          </p:cNvSpPr>
          <p:nvPr>
            <p:ph type="body"/>
          </p:nvPr>
        </p:nvSpPr>
        <p:spPr>
          <a:xfrm>
            <a:off x="685800" y="4303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6" name="PlaceHolder 4"/>
          <p:cNvSpPr>
            <a:spLocks noGrp="1"/>
          </p:cNvSpPr>
          <p:nvPr>
            <p:ph type="body"/>
          </p:nvPr>
        </p:nvSpPr>
        <p:spPr>
          <a:xfrm>
            <a:off x="4668120" y="1981080"/>
            <a:ext cx="3792240" cy="4445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1" name="PlaceHolder 2"/>
          <p:cNvSpPr>
            <a:spLocks noGrp="1"/>
          </p:cNvSpPr>
          <p:nvPr>
            <p:ph type="subTitle"/>
          </p:nvPr>
        </p:nvSpPr>
        <p:spPr>
          <a:xfrm>
            <a:off x="685800" y="1981080"/>
            <a:ext cx="7771680" cy="444528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68" name="PlaceHolder 2"/>
          <p:cNvSpPr>
            <a:spLocks noGrp="1"/>
          </p:cNvSpPr>
          <p:nvPr>
            <p:ph type="body"/>
          </p:nvPr>
        </p:nvSpPr>
        <p:spPr>
          <a:xfrm>
            <a:off x="685800" y="1981080"/>
            <a:ext cx="3792240" cy="4445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69" name="PlaceHolder 3"/>
          <p:cNvSpPr>
            <a:spLocks noGrp="1"/>
          </p:cNvSpPr>
          <p:nvPr>
            <p:ph type="body"/>
          </p:nvPr>
        </p:nvSpPr>
        <p:spPr>
          <a:xfrm>
            <a:off x="466812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0" name="PlaceHolder 4"/>
          <p:cNvSpPr>
            <a:spLocks noGrp="1"/>
          </p:cNvSpPr>
          <p:nvPr>
            <p:ph type="body"/>
          </p:nvPr>
        </p:nvSpPr>
        <p:spPr>
          <a:xfrm>
            <a:off x="4668120" y="4303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2" name="PlaceHolder 2"/>
          <p:cNvSpPr>
            <a:spLocks noGrp="1"/>
          </p:cNvSpPr>
          <p:nvPr>
            <p:ph type="body"/>
          </p:nvPr>
        </p:nvSpPr>
        <p:spPr>
          <a:xfrm>
            <a:off x="68580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3" name="PlaceHolder 3"/>
          <p:cNvSpPr>
            <a:spLocks noGrp="1"/>
          </p:cNvSpPr>
          <p:nvPr>
            <p:ph type="body"/>
          </p:nvPr>
        </p:nvSpPr>
        <p:spPr>
          <a:xfrm>
            <a:off x="466812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4" name="PlaceHolder 4"/>
          <p:cNvSpPr>
            <a:spLocks noGrp="1"/>
          </p:cNvSpPr>
          <p:nvPr>
            <p:ph type="body"/>
          </p:nvPr>
        </p:nvSpPr>
        <p:spPr>
          <a:xfrm>
            <a:off x="685800" y="4303080"/>
            <a:ext cx="777168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6" name="PlaceHolder 2"/>
          <p:cNvSpPr>
            <a:spLocks noGrp="1"/>
          </p:cNvSpPr>
          <p:nvPr>
            <p:ph type="body"/>
          </p:nvPr>
        </p:nvSpPr>
        <p:spPr>
          <a:xfrm>
            <a:off x="685800" y="1981080"/>
            <a:ext cx="777168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77" name="PlaceHolder 3"/>
          <p:cNvSpPr>
            <a:spLocks noGrp="1"/>
          </p:cNvSpPr>
          <p:nvPr>
            <p:ph type="body"/>
          </p:nvPr>
        </p:nvSpPr>
        <p:spPr>
          <a:xfrm>
            <a:off x="685800" y="4303080"/>
            <a:ext cx="777168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79" name="PlaceHolder 2"/>
          <p:cNvSpPr>
            <a:spLocks noGrp="1"/>
          </p:cNvSpPr>
          <p:nvPr>
            <p:ph type="body"/>
          </p:nvPr>
        </p:nvSpPr>
        <p:spPr>
          <a:xfrm>
            <a:off x="68580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80" name="PlaceHolder 3"/>
          <p:cNvSpPr>
            <a:spLocks noGrp="1"/>
          </p:cNvSpPr>
          <p:nvPr>
            <p:ph type="body"/>
          </p:nvPr>
        </p:nvSpPr>
        <p:spPr>
          <a:xfrm>
            <a:off x="466812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81" name="PlaceHolder 4"/>
          <p:cNvSpPr>
            <a:spLocks noGrp="1"/>
          </p:cNvSpPr>
          <p:nvPr>
            <p:ph type="body"/>
          </p:nvPr>
        </p:nvSpPr>
        <p:spPr>
          <a:xfrm>
            <a:off x="4668120" y="4303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82" name="PlaceHolder 5"/>
          <p:cNvSpPr>
            <a:spLocks noGrp="1"/>
          </p:cNvSpPr>
          <p:nvPr>
            <p:ph type="body"/>
          </p:nvPr>
        </p:nvSpPr>
        <p:spPr>
          <a:xfrm>
            <a:off x="685800" y="4303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84" name="PlaceHolder 2"/>
          <p:cNvSpPr>
            <a:spLocks noGrp="1"/>
          </p:cNvSpPr>
          <p:nvPr>
            <p:ph type="body"/>
          </p:nvPr>
        </p:nvSpPr>
        <p:spPr>
          <a:xfrm>
            <a:off x="685800" y="1981080"/>
            <a:ext cx="7771680" cy="4445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85" name="PlaceHolder 3"/>
          <p:cNvSpPr>
            <a:spLocks noGrp="1"/>
          </p:cNvSpPr>
          <p:nvPr>
            <p:ph type="body"/>
          </p:nvPr>
        </p:nvSpPr>
        <p:spPr>
          <a:xfrm>
            <a:off x="685800" y="1981080"/>
            <a:ext cx="7771680" cy="4445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pic>
        <p:nvPicPr>
          <p:cNvPr id="86" name="" descr=""/>
          <p:cNvPicPr/>
          <p:nvPr/>
        </p:nvPicPr>
        <p:blipFill>
          <a:blip r:embed="rId2"/>
          <a:stretch/>
        </p:blipFill>
        <p:spPr>
          <a:xfrm>
            <a:off x="1785960" y="1981080"/>
            <a:ext cx="5571360" cy="4445280"/>
          </a:xfrm>
          <a:prstGeom prst="rect">
            <a:avLst/>
          </a:prstGeom>
          <a:ln>
            <a:noFill/>
          </a:ln>
        </p:spPr>
      </p:pic>
      <p:pic>
        <p:nvPicPr>
          <p:cNvPr id="87" name="" descr=""/>
          <p:cNvPicPr/>
          <p:nvPr/>
        </p:nvPicPr>
        <p:blipFill>
          <a:blip r:embed="rId3"/>
          <a:stretch/>
        </p:blipFill>
        <p:spPr>
          <a:xfrm>
            <a:off x="1785960" y="1981080"/>
            <a:ext cx="5571360" cy="444528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3" name="PlaceHolder 2"/>
          <p:cNvSpPr>
            <a:spLocks noGrp="1"/>
          </p:cNvSpPr>
          <p:nvPr>
            <p:ph type="body"/>
          </p:nvPr>
        </p:nvSpPr>
        <p:spPr>
          <a:xfrm>
            <a:off x="685800" y="1981080"/>
            <a:ext cx="7771680" cy="4445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15" name="PlaceHolder 2"/>
          <p:cNvSpPr>
            <a:spLocks noGrp="1"/>
          </p:cNvSpPr>
          <p:nvPr>
            <p:ph type="body"/>
          </p:nvPr>
        </p:nvSpPr>
        <p:spPr>
          <a:xfrm>
            <a:off x="685800" y="1981080"/>
            <a:ext cx="3792240" cy="4445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16" name="PlaceHolder 3"/>
          <p:cNvSpPr>
            <a:spLocks noGrp="1"/>
          </p:cNvSpPr>
          <p:nvPr>
            <p:ph type="body"/>
          </p:nvPr>
        </p:nvSpPr>
        <p:spPr>
          <a:xfrm>
            <a:off x="4668120" y="1981080"/>
            <a:ext cx="3792240" cy="4445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685800" y="685440"/>
            <a:ext cx="7771680" cy="4944240"/>
          </a:xfrm>
          <a:prstGeom prst="rect">
            <a:avLst/>
          </a:prstGeom>
        </p:spPr>
        <p:txBody>
          <a:bodyPr lIns="0" rIns="0" tIns="0" bIns="0" anchor="ctr"/>
          <a:p>
            <a:pPr algn="ctr"/>
            <a:endParaRPr b="0" lang="en-US"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0" name="PlaceHolder 2"/>
          <p:cNvSpPr>
            <a:spLocks noGrp="1"/>
          </p:cNvSpPr>
          <p:nvPr>
            <p:ph type="body"/>
          </p:nvPr>
        </p:nvSpPr>
        <p:spPr>
          <a:xfrm>
            <a:off x="68580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1" name="PlaceHolder 3"/>
          <p:cNvSpPr>
            <a:spLocks noGrp="1"/>
          </p:cNvSpPr>
          <p:nvPr>
            <p:ph type="body"/>
          </p:nvPr>
        </p:nvSpPr>
        <p:spPr>
          <a:xfrm>
            <a:off x="685800" y="4303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2" name="PlaceHolder 4"/>
          <p:cNvSpPr>
            <a:spLocks noGrp="1"/>
          </p:cNvSpPr>
          <p:nvPr>
            <p:ph type="body"/>
          </p:nvPr>
        </p:nvSpPr>
        <p:spPr>
          <a:xfrm>
            <a:off x="4668120" y="1981080"/>
            <a:ext cx="3792240" cy="4445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4" name="PlaceHolder 2"/>
          <p:cNvSpPr>
            <a:spLocks noGrp="1"/>
          </p:cNvSpPr>
          <p:nvPr>
            <p:ph type="body"/>
          </p:nvPr>
        </p:nvSpPr>
        <p:spPr>
          <a:xfrm>
            <a:off x="685800" y="1981080"/>
            <a:ext cx="3792240" cy="444528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5" name="PlaceHolder 3"/>
          <p:cNvSpPr>
            <a:spLocks noGrp="1"/>
          </p:cNvSpPr>
          <p:nvPr>
            <p:ph type="body"/>
          </p:nvPr>
        </p:nvSpPr>
        <p:spPr>
          <a:xfrm>
            <a:off x="466812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6" name="PlaceHolder 4"/>
          <p:cNvSpPr>
            <a:spLocks noGrp="1"/>
          </p:cNvSpPr>
          <p:nvPr>
            <p:ph type="body"/>
          </p:nvPr>
        </p:nvSpPr>
        <p:spPr>
          <a:xfrm>
            <a:off x="4668120" y="4303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85800" y="685440"/>
            <a:ext cx="7771680" cy="1066320"/>
          </a:xfrm>
          <a:prstGeom prst="rect">
            <a:avLst/>
          </a:prstGeom>
        </p:spPr>
        <p:txBody>
          <a:bodyPr lIns="0" rIns="0" tIns="0" bIns="0" anchor="ctr"/>
          <a:p>
            <a:pPr algn="ctr"/>
            <a:endParaRPr b="0" lang="en-US" sz="4400" spc="-1" strike="noStrike">
              <a:solidFill>
                <a:srgbClr val="000000"/>
              </a:solidFill>
              <a:uFill>
                <a:solidFill>
                  <a:srgbClr val="ffffff"/>
                </a:solidFill>
              </a:uFill>
              <a:latin typeface="Arial"/>
            </a:endParaRPr>
          </a:p>
        </p:txBody>
      </p:sp>
      <p:sp>
        <p:nvSpPr>
          <p:cNvPr id="28" name="PlaceHolder 2"/>
          <p:cNvSpPr>
            <a:spLocks noGrp="1"/>
          </p:cNvSpPr>
          <p:nvPr>
            <p:ph type="body"/>
          </p:nvPr>
        </p:nvSpPr>
        <p:spPr>
          <a:xfrm>
            <a:off x="68580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29" name="PlaceHolder 3"/>
          <p:cNvSpPr>
            <a:spLocks noGrp="1"/>
          </p:cNvSpPr>
          <p:nvPr>
            <p:ph type="body"/>
          </p:nvPr>
        </p:nvSpPr>
        <p:spPr>
          <a:xfrm>
            <a:off x="4668120" y="1981080"/>
            <a:ext cx="379224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
        <p:nvSpPr>
          <p:cNvPr id="30" name="PlaceHolder 4"/>
          <p:cNvSpPr>
            <a:spLocks noGrp="1"/>
          </p:cNvSpPr>
          <p:nvPr>
            <p:ph type="body"/>
          </p:nvPr>
        </p:nvSpPr>
        <p:spPr>
          <a:xfrm>
            <a:off x="685800" y="4303080"/>
            <a:ext cx="7771680" cy="2120040"/>
          </a:xfrm>
          <a:prstGeom prst="rect">
            <a:avLst/>
          </a:prstGeom>
        </p:spPr>
        <p:txBody>
          <a:bodyPr lIns="0" rIns="0" tIns="0" bIns="0">
            <a:normAutofit/>
          </a:bodyPr>
          <a:p>
            <a:endParaRPr b="0" lang="en-US" sz="32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61840" cy="212760"/>
          </a:xfrm>
          <a:prstGeom prst="rect">
            <a:avLst/>
          </a:prstGeom>
          <a:noFill/>
          <a:ln>
            <a:noFill/>
          </a:ln>
        </p:spPr>
        <p:style>
          <a:lnRef idx="0"/>
          <a:fillRef idx="0"/>
          <a:effectRef idx="0"/>
          <a:fontRef idx="minor"/>
        </p:style>
        <p:txBody>
          <a:bodyPr lIns="0" rIns="0" tIns="0" bIns="0" anchor="b"/>
          <a:p>
            <a:pPr marL="1828800" algn="r">
              <a:lnSpc>
                <a:spcPct val="100000"/>
              </a:lnSpc>
            </a:pPr>
            <a:r>
              <a:rPr b="1" lang="en-US" sz="1400" spc="-1" strike="noStrike">
                <a:solidFill>
                  <a:srgbClr val="000000"/>
                </a:solidFill>
                <a:uFill>
                  <a:solidFill>
                    <a:srgbClr val="ffffff"/>
                  </a:solidFill>
                </a:uFill>
                <a:latin typeface="Times New Roman"/>
                <a:ea typeface="DejaVu Sans"/>
              </a:rPr>
              <a:t>doc.: 802-15-19-0217-00</a:t>
            </a:r>
            <a:endParaRPr b="0" lang="en-US" sz="1400" spc="-1" strike="noStrike">
              <a:solidFill>
                <a:srgbClr val="000000"/>
              </a:solidFill>
              <a:uFill>
                <a:solidFill>
                  <a:srgbClr val="ffffff"/>
                </a:solidFill>
              </a:u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8080" cy="304560"/>
          </a:xfrm>
          <a:prstGeom prst="rect">
            <a:avLst/>
          </a:prstGeom>
          <a:noFill/>
          <a:ln>
            <a:noFill/>
          </a:ln>
        </p:spPr>
        <p:style>
          <a:lnRef idx="0"/>
          <a:fillRef idx="0"/>
          <a:effectRef idx="0"/>
          <a:fontRef idx="minor"/>
        </p:style>
        <p:txBody>
          <a:bodyPr lIns="0" rIns="0" tIns="0" bIns="0"/>
          <a:p>
            <a:pPr>
              <a:lnSpc>
                <a:spcPct val="100000"/>
              </a:lnSpc>
            </a:pPr>
            <a:r>
              <a:rPr b="0" lang="en-US" sz="2000" spc="-1" strike="noStrike">
                <a:solidFill>
                  <a:srgbClr val="000000"/>
                </a:solidFill>
                <a:uFill>
                  <a:solidFill>
                    <a:srgbClr val="ffffff"/>
                  </a:solidFill>
                </a:uFill>
                <a:latin typeface="Times New Roman"/>
                <a:ea typeface="DejaVu Sans"/>
              </a:rPr>
              <a:t>Submission</a:t>
            </a:r>
            <a:endParaRPr b="0" lang="en-US" sz="2000" spc="-1" strike="noStrike">
              <a:solidFill>
                <a:srgbClr val="000000"/>
              </a:solidFill>
              <a:uFill>
                <a:solidFill>
                  <a:srgbClr val="ffffff"/>
                </a:solidFill>
              </a:u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PlaceHolder 5"/>
          <p:cNvSpPr>
            <a:spLocks noGrp="1"/>
          </p:cNvSpPr>
          <p:nvPr>
            <p:ph type="title"/>
          </p:nvPr>
        </p:nvSpPr>
        <p:spPr>
          <a:xfrm>
            <a:off x="685800" y="685440"/>
            <a:ext cx="7771680" cy="1066320"/>
          </a:xfrm>
          <a:prstGeom prst="rect">
            <a:avLst/>
          </a:prstGeom>
        </p:spPr>
        <p:txBody>
          <a:bodyPr lIns="0" rIns="0" tIns="0" bIns="0" anchor="ctr"/>
          <a:p>
            <a:r>
              <a:rPr b="0" lang="en-US" sz="1800" spc="-1" strike="noStrike">
                <a:solidFill>
                  <a:srgbClr val="000000"/>
                </a:solidFill>
                <a:uFill>
                  <a:solidFill>
                    <a:srgbClr val="ffffff"/>
                  </a:solidFill>
                </a:uFill>
                <a:latin typeface="Arial"/>
              </a:rPr>
              <a:t>Click to edit the title text format</a:t>
            </a:r>
            <a:endParaRPr b="0" lang="en-US" sz="1800" spc="-1" strike="noStrike">
              <a:solidFill>
                <a:srgbClr val="000000"/>
              </a:solidFill>
              <a:uFill>
                <a:solidFill>
                  <a:srgbClr val="ffffff"/>
                </a:solidFill>
              </a:uFill>
              <a:latin typeface="Arial"/>
            </a:endParaRPr>
          </a:p>
        </p:txBody>
      </p:sp>
      <p:sp>
        <p:nvSpPr>
          <p:cNvPr id="5" name="PlaceHolder 6"/>
          <p:cNvSpPr>
            <a:spLocks noGrp="1"/>
          </p:cNvSpPr>
          <p:nvPr>
            <p:ph type="body"/>
          </p:nvPr>
        </p:nvSpPr>
        <p:spPr>
          <a:xfrm>
            <a:off x="685800" y="1981080"/>
            <a:ext cx="7771680" cy="4445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Click to edit the outline text format</a:t>
            </a:r>
            <a:endParaRPr b="0" lang="en-US" sz="18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uFill>
                  <a:solidFill>
                    <a:srgbClr val="ffffff"/>
                  </a:solidFill>
                </a:uFill>
                <a:latin typeface="Arial"/>
              </a:rPr>
              <a:t>Second Outline Level</a:t>
            </a:r>
            <a:endParaRPr b="0" lang="en-US" sz="1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Third Outline Level</a:t>
            </a:r>
            <a:endParaRPr b="0" lang="en-US" sz="18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uFill>
                  <a:solidFill>
                    <a:srgbClr val="ffffff"/>
                  </a:solidFill>
                </a:uFill>
                <a:latin typeface="Arial"/>
              </a:rPr>
              <a:t>Fourth Outline Level</a:t>
            </a:r>
            <a:endParaRPr b="0" lang="en-US" sz="18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Fifth Outline Level</a:t>
            </a:r>
            <a:endParaRPr b="0" lang="en-US" sz="18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Sixth Outline Level</a:t>
            </a:r>
            <a:endParaRPr b="0" lang="en-US" sz="18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uFill>
                  <a:solidFill>
                    <a:srgbClr val="ffffff"/>
                  </a:solidFill>
                </a:uFill>
                <a:latin typeface="Arial"/>
              </a:rPr>
              <a:t>Seventh Outline Level</a:t>
            </a:r>
            <a:endParaRPr b="0" lang="en-US" sz="1800" spc="-1" strike="noStrike">
              <a:solidFill>
                <a:srgbClr val="000000"/>
              </a:solidFill>
              <a:uFill>
                <a:solidFill>
                  <a:srgbClr val="ffffff"/>
                </a:solidFill>
              </a:uFill>
              <a:latin typeface="Arial"/>
            </a:endParaRPr>
          </a:p>
        </p:txBody>
      </p:sp>
      <p:sp>
        <p:nvSpPr>
          <p:cNvPr id="6" name="Line 7"/>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7" name="CustomShape 8"/>
          <p:cNvSpPr/>
          <p:nvPr/>
        </p:nvSpPr>
        <p:spPr>
          <a:xfrm>
            <a:off x="3749040" y="6475320"/>
            <a:ext cx="1738080" cy="304560"/>
          </a:xfrm>
          <a:prstGeom prst="rect">
            <a:avLst/>
          </a:prstGeom>
          <a:noFill/>
          <a:ln>
            <a:noFill/>
          </a:ln>
        </p:spPr>
        <p:style>
          <a:lnRef idx="0"/>
          <a:fillRef idx="0"/>
          <a:effectRef idx="0"/>
          <a:fontRef idx="minor"/>
        </p:style>
        <p:txBody>
          <a:bodyPr lIns="0" rIns="0" tIns="0" bIns="0"/>
          <a:p>
            <a:pPr algn="ctr">
              <a:lnSpc>
                <a:spcPct val="100000"/>
              </a:lnSpc>
            </a:pPr>
            <a:r>
              <a:rPr b="0" lang="en-US" sz="2000" spc="-1" strike="noStrike">
                <a:solidFill>
                  <a:srgbClr val="000000"/>
                </a:solidFill>
                <a:uFill>
                  <a:solidFill>
                    <a:srgbClr val="ffffff"/>
                  </a:solidFill>
                </a:uFill>
                <a:latin typeface="Times New Roman"/>
                <a:ea typeface="DejaVu Sans"/>
              </a:rPr>
              <a:t>Page </a:t>
            </a:r>
            <a:fld id="{450A929C-39F3-4458-B72B-4C1D1BA25467}" type="slidenum">
              <a:rPr b="0" lang="en-US" sz="2000" spc="-1" strike="noStrike">
                <a:solidFill>
                  <a:srgbClr val="000000"/>
                </a:solidFill>
                <a:uFill>
                  <a:solidFill>
                    <a:srgbClr val="ffffff"/>
                  </a:solidFill>
                </a:uFill>
                <a:latin typeface="Times New Roman"/>
                <a:ea typeface="DejaVu Sans"/>
              </a:rPr>
              <a:t>&lt;number&gt;</a:t>
            </a:fld>
            <a:r>
              <a:rPr b="0" lang="en-US" sz="2000" spc="-1" strike="noStrike">
                <a:solidFill>
                  <a:srgbClr val="000000"/>
                </a:solidFill>
                <a:uFill>
                  <a:solidFill>
                    <a:srgbClr val="ffffff"/>
                  </a:solidFill>
                </a:uFill>
                <a:latin typeface="Times New Roman"/>
                <a:ea typeface="DejaVu Sans"/>
              </a:rPr>
              <a:t> </a:t>
            </a:r>
            <a:endParaRPr b="0" lang="en-US" sz="2000" spc="-1" strike="noStrike">
              <a:solidFill>
                <a:srgbClr val="000000"/>
              </a:solidFill>
              <a:uFill>
                <a:solidFill>
                  <a:srgbClr val="ffffff"/>
                </a:solidFill>
              </a:uFill>
              <a:latin typeface="Arial"/>
            </a:endParaRPr>
          </a:p>
        </p:txBody>
      </p:sp>
      <p:sp>
        <p:nvSpPr>
          <p:cNvPr id="8" name="CustomShape 9"/>
          <p:cNvSpPr/>
          <p:nvPr/>
        </p:nvSpPr>
        <p:spPr>
          <a:xfrm>
            <a:off x="7040160" y="6490080"/>
            <a:ext cx="1738080" cy="304560"/>
          </a:xfrm>
          <a:prstGeom prst="rect">
            <a:avLst/>
          </a:prstGeom>
          <a:noFill/>
          <a:ln>
            <a:noFill/>
          </a:ln>
        </p:spPr>
        <p:style>
          <a:lnRef idx="0"/>
          <a:fillRef idx="0"/>
          <a:effectRef idx="0"/>
          <a:fontRef idx="minor"/>
        </p:style>
        <p:txBody>
          <a:bodyPr lIns="0" rIns="0" tIns="0" bIns="0"/>
          <a:p>
            <a:pPr algn="r">
              <a:lnSpc>
                <a:spcPct val="100000"/>
              </a:lnSpc>
            </a:pPr>
            <a:r>
              <a:rPr b="0" lang="en-US" sz="2000" spc="-1" strike="noStrike">
                <a:solidFill>
                  <a:srgbClr val="000000"/>
                </a:solidFill>
                <a:uFill>
                  <a:solidFill>
                    <a:srgbClr val="ffffff"/>
                  </a:solidFill>
                </a:uFill>
                <a:latin typeface="Times New Roman"/>
                <a:ea typeface="DejaVu Sans"/>
              </a:rPr>
              <a:t>Tero Kivinen</a:t>
            </a:r>
            <a:endParaRPr b="0" lang="en-US" sz="2000" spc="-1" strike="noStrike">
              <a:solidFill>
                <a:srgbClr val="000000"/>
              </a:solidFill>
              <a:uFill>
                <a:solidFill>
                  <a:srgbClr val="ffffff"/>
                </a:solidFill>
              </a:uFill>
              <a:latin typeface="Arial"/>
            </a:endParaRPr>
          </a:p>
        </p:txBody>
      </p:sp>
      <p:sp>
        <p:nvSpPr>
          <p:cNvPr id="9" name="CustomShape 10"/>
          <p:cNvSpPr/>
          <p:nvPr/>
        </p:nvSpPr>
        <p:spPr>
          <a:xfrm>
            <a:off x="685800" y="365760"/>
            <a:ext cx="2573640" cy="212760"/>
          </a:xfrm>
          <a:prstGeom prst="rect">
            <a:avLst/>
          </a:prstGeom>
          <a:noFill/>
          <a:ln>
            <a:noFill/>
          </a:ln>
        </p:spPr>
        <p:style>
          <a:lnRef idx="0"/>
          <a:fillRef idx="0"/>
          <a:effectRef idx="0"/>
          <a:fontRef idx="minor"/>
        </p:style>
        <p:txBody>
          <a:bodyPr lIns="0" rIns="0" tIns="0" bIns="0" anchor="b"/>
          <a:p>
            <a:pPr>
              <a:lnSpc>
                <a:spcPct val="100000"/>
              </a:lnSpc>
            </a:pPr>
            <a:r>
              <a:rPr b="1" lang="en-US" sz="1400" spc="-1" strike="noStrike">
                <a:solidFill>
                  <a:srgbClr val="000000"/>
                </a:solidFill>
                <a:uFill>
                  <a:solidFill>
                    <a:srgbClr val="ffffff"/>
                  </a:solidFill>
                </a:uFill>
                <a:latin typeface="Times New Roman"/>
                <a:ea typeface="DejaVu Sans"/>
              </a:rPr>
              <a:t>May 2019</a:t>
            </a:r>
            <a:endParaRPr b="0" lang="en-US" sz="14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4" name="Line 1"/>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5" name="CustomShape 2"/>
          <p:cNvSpPr/>
          <p:nvPr/>
        </p:nvSpPr>
        <p:spPr>
          <a:xfrm>
            <a:off x="685800" y="6475320"/>
            <a:ext cx="1738080" cy="304560"/>
          </a:xfrm>
          <a:prstGeom prst="rect">
            <a:avLst/>
          </a:prstGeom>
          <a:noFill/>
          <a:ln>
            <a:noFill/>
          </a:ln>
        </p:spPr>
        <p:style>
          <a:lnRef idx="0"/>
          <a:fillRef idx="0"/>
          <a:effectRef idx="0"/>
          <a:fontRef idx="minor"/>
        </p:style>
        <p:txBody>
          <a:bodyPr lIns="0" rIns="0" tIns="0" bIns="0"/>
          <a:p>
            <a:pPr>
              <a:lnSpc>
                <a:spcPct val="100000"/>
              </a:lnSpc>
            </a:pPr>
            <a:r>
              <a:rPr b="0" lang="en-US" sz="2000" spc="-1" strike="noStrike">
                <a:solidFill>
                  <a:srgbClr val="000000"/>
                </a:solidFill>
                <a:uFill>
                  <a:solidFill>
                    <a:srgbClr val="ffffff"/>
                  </a:solidFill>
                </a:uFill>
                <a:latin typeface="Times New Roman"/>
                <a:ea typeface="DejaVu Sans"/>
              </a:rPr>
              <a:t>Submission</a:t>
            </a:r>
            <a:endParaRPr b="0" lang="en-US" sz="2000" spc="-1" strike="noStrike">
              <a:solidFill>
                <a:srgbClr val="000000"/>
              </a:solidFill>
              <a:uFill>
                <a:solidFill>
                  <a:srgbClr val="ffffff"/>
                </a:solidFill>
              </a:uFill>
              <a:latin typeface="Arial"/>
            </a:endParaRPr>
          </a:p>
        </p:txBody>
      </p:sp>
      <p:sp>
        <p:nvSpPr>
          <p:cNvPr id="46" name="Line 3"/>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7" name="PlaceHolder 4"/>
          <p:cNvSpPr>
            <a:spLocks noGrp="1"/>
          </p:cNvSpPr>
          <p:nvPr>
            <p:ph type="title"/>
          </p:nvPr>
        </p:nvSpPr>
        <p:spPr>
          <a:xfrm>
            <a:off x="457200" y="273600"/>
            <a:ext cx="8229240" cy="1144800"/>
          </a:xfrm>
          <a:prstGeom prst="rect">
            <a:avLst/>
          </a:prstGeom>
        </p:spPr>
        <p:txBody>
          <a:bodyPr lIns="0" rIns="0" tIns="0" bIns="0" anchor="ctr"/>
          <a:p>
            <a:pPr algn="ctr"/>
            <a:r>
              <a:rPr b="0" lang="en-US" sz="4400" spc="-1" strike="noStrike">
                <a:solidFill>
                  <a:srgbClr val="000000"/>
                </a:solidFill>
                <a:uFill>
                  <a:solidFill>
                    <a:srgbClr val="ffffff"/>
                  </a:solidFill>
                </a:uFill>
                <a:latin typeface="Arial"/>
              </a:rPr>
              <a:t>Click to edit the title text format</a:t>
            </a:r>
            <a:endParaRPr b="0" lang="en-US" sz="4400" spc="-1" strike="noStrike">
              <a:solidFill>
                <a:srgbClr val="000000"/>
              </a:solidFill>
              <a:uFill>
                <a:solidFill>
                  <a:srgbClr val="ffffff"/>
                </a:solidFill>
              </a:uFill>
              <a:latin typeface="Arial"/>
            </a:endParaRPr>
          </a:p>
        </p:txBody>
      </p:sp>
      <p:sp>
        <p:nvSpPr>
          <p:cNvPr id="48"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Click to edit the outline text format</a:t>
            </a:r>
            <a:endParaRPr b="0" lang="en-US" sz="32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uFill>
                  <a:solidFill>
                    <a:srgbClr val="ffffff"/>
                  </a:solidFill>
                </a:uFill>
                <a:latin typeface="Arial"/>
              </a:rPr>
              <a:t>Second Outline Level</a:t>
            </a:r>
            <a:endParaRPr b="0" lang="en-US" sz="2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Third Outline Level</a:t>
            </a:r>
            <a:endParaRPr b="0" lang="en-US" sz="2400" spc="-1" strike="noStrike">
              <a:solidFill>
                <a:srgbClr val="000000"/>
              </a:solidFill>
              <a:uFill>
                <a:solidFill>
                  <a:srgbClr val="ffffff"/>
                </a:solidFill>
              </a:u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uFill>
                  <a:solidFill>
                    <a:srgbClr val="ffffff"/>
                  </a:solidFill>
                </a:uFill>
                <a:latin typeface="Arial"/>
              </a:rPr>
              <a:t>Fourth Outline Level</a:t>
            </a:r>
            <a:endParaRPr b="0" lang="en-US" sz="2000" spc="-1" strike="noStrike">
              <a:solidFill>
                <a:srgbClr val="000000"/>
              </a:solidFill>
              <a:uFill>
                <a:solidFill>
                  <a:srgbClr val="ffffff"/>
                </a:solidFill>
              </a:u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Fifth Outline Level</a:t>
            </a:r>
            <a:endParaRPr b="0" lang="en-US" sz="2000" spc="-1" strike="noStrike">
              <a:solidFill>
                <a:srgbClr val="000000"/>
              </a:solidFill>
              <a:uFill>
                <a:solidFill>
                  <a:srgbClr val="ffffff"/>
                </a:solidFill>
              </a:u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Sixth Outline Level</a:t>
            </a:r>
            <a:endParaRPr b="0" lang="en-US" sz="2000" spc="-1" strike="noStrike">
              <a:solidFill>
                <a:srgbClr val="000000"/>
              </a:solidFill>
              <a:uFill>
                <a:solidFill>
                  <a:srgbClr val="ffffff"/>
                </a:solidFill>
              </a:u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uFill>
                  <a:solidFill>
                    <a:srgbClr val="ffffff"/>
                  </a:solidFill>
                </a:uFill>
                <a:latin typeface="Arial"/>
              </a:rPr>
              <a:t>Seventh Outline Level</a:t>
            </a:r>
            <a:endParaRPr b="0" lang="en-US" sz="2000" spc="-1" strike="noStrike">
              <a:solidFill>
                <a:srgbClr val="000000"/>
              </a:solidFill>
              <a:uFill>
                <a:solidFill>
                  <a:srgbClr val="ffffff"/>
                </a:solidFill>
              </a:uFill>
              <a:latin typeface="Arial"/>
            </a:endParaRPr>
          </a:p>
        </p:txBody>
      </p:sp>
      <p:sp>
        <p:nvSpPr>
          <p:cNvPr id="49" name="CustomShape 6"/>
          <p:cNvSpPr/>
          <p:nvPr/>
        </p:nvSpPr>
        <p:spPr>
          <a:xfrm>
            <a:off x="3749040" y="6477480"/>
            <a:ext cx="1738080" cy="304560"/>
          </a:xfrm>
          <a:prstGeom prst="rect">
            <a:avLst/>
          </a:prstGeom>
          <a:noFill/>
          <a:ln>
            <a:noFill/>
          </a:ln>
        </p:spPr>
        <p:style>
          <a:lnRef idx="0"/>
          <a:fillRef idx="0"/>
          <a:effectRef idx="0"/>
          <a:fontRef idx="minor"/>
        </p:style>
        <p:txBody>
          <a:bodyPr lIns="0" rIns="0" tIns="0" bIns="0"/>
          <a:p>
            <a:pPr algn="ctr">
              <a:lnSpc>
                <a:spcPct val="100000"/>
              </a:lnSpc>
            </a:pPr>
            <a:r>
              <a:rPr b="0" lang="en-US" sz="2000" spc="-1" strike="noStrike">
                <a:solidFill>
                  <a:srgbClr val="000000"/>
                </a:solidFill>
                <a:uFill>
                  <a:solidFill>
                    <a:srgbClr val="ffffff"/>
                  </a:solidFill>
                </a:uFill>
                <a:latin typeface="Times New Roman"/>
                <a:ea typeface="DejaVu Sans"/>
              </a:rPr>
              <a:t>Page </a:t>
            </a:r>
            <a:fld id="{2E90BC40-DE98-4AEA-B43F-01314866048F}" type="slidenum">
              <a:rPr b="0" lang="en-US" sz="2000" spc="-1" strike="noStrike">
                <a:solidFill>
                  <a:srgbClr val="000000"/>
                </a:solidFill>
                <a:uFill>
                  <a:solidFill>
                    <a:srgbClr val="ffffff"/>
                  </a:solidFill>
                </a:uFill>
                <a:latin typeface="Times New Roman"/>
                <a:ea typeface="DejaVu Sans"/>
              </a:rPr>
              <a:t>1</a:t>
            </a:fld>
            <a:r>
              <a:rPr b="0" lang="en-US" sz="2000" spc="-1" strike="noStrike">
                <a:solidFill>
                  <a:srgbClr val="000000"/>
                </a:solidFill>
                <a:uFill>
                  <a:solidFill>
                    <a:srgbClr val="ffffff"/>
                  </a:solidFill>
                </a:uFill>
                <a:latin typeface="Times New Roman"/>
                <a:ea typeface="DejaVu Sans"/>
              </a:rPr>
              <a:t> </a:t>
            </a:r>
            <a:endParaRPr b="0" lang="en-US" sz="2000" spc="-1" strike="noStrike">
              <a:solidFill>
                <a:srgbClr val="000000"/>
              </a:solidFill>
              <a:uFill>
                <a:solidFill>
                  <a:srgbClr val="ffffff"/>
                </a:solidFill>
              </a:uFill>
              <a:latin typeface="Arial"/>
            </a:endParaRPr>
          </a:p>
        </p:txBody>
      </p:sp>
      <p:sp>
        <p:nvSpPr>
          <p:cNvPr id="50" name="CustomShape 7"/>
          <p:cNvSpPr/>
          <p:nvPr/>
        </p:nvSpPr>
        <p:spPr>
          <a:xfrm>
            <a:off x="7040160" y="6492240"/>
            <a:ext cx="1738080" cy="304560"/>
          </a:xfrm>
          <a:prstGeom prst="rect">
            <a:avLst/>
          </a:prstGeom>
          <a:noFill/>
          <a:ln>
            <a:noFill/>
          </a:ln>
        </p:spPr>
        <p:style>
          <a:lnRef idx="0"/>
          <a:fillRef idx="0"/>
          <a:effectRef idx="0"/>
          <a:fontRef idx="minor"/>
        </p:style>
        <p:txBody>
          <a:bodyPr lIns="0" rIns="0" tIns="0" bIns="0"/>
          <a:p>
            <a:pPr algn="r">
              <a:lnSpc>
                <a:spcPct val="100000"/>
              </a:lnSpc>
            </a:pPr>
            <a:r>
              <a:rPr b="0" lang="en-US" sz="2000" spc="-1" strike="noStrike">
                <a:solidFill>
                  <a:srgbClr val="000000"/>
                </a:solidFill>
                <a:uFill>
                  <a:solidFill>
                    <a:srgbClr val="ffffff"/>
                  </a:solidFill>
                </a:uFill>
                <a:latin typeface="Times New Roman"/>
                <a:ea typeface="DejaVu Sans"/>
              </a:rPr>
              <a:t>Tero Kivinen</a:t>
            </a:r>
            <a:endParaRPr b="0" lang="en-US" sz="2000" spc="-1" strike="noStrike">
              <a:solidFill>
                <a:srgbClr val="000000"/>
              </a:solidFill>
              <a:uFill>
                <a:solidFill>
                  <a:srgbClr val="ffffff"/>
                </a:solidFill>
              </a:uFill>
              <a:latin typeface="Arial"/>
            </a:endParaRPr>
          </a:p>
        </p:txBody>
      </p:sp>
      <p:sp>
        <p:nvSpPr>
          <p:cNvPr id="51" name="CustomShape 8"/>
          <p:cNvSpPr/>
          <p:nvPr/>
        </p:nvSpPr>
        <p:spPr>
          <a:xfrm>
            <a:off x="3095640" y="399240"/>
            <a:ext cx="5361840" cy="212760"/>
          </a:xfrm>
          <a:prstGeom prst="rect">
            <a:avLst/>
          </a:prstGeom>
          <a:noFill/>
          <a:ln>
            <a:noFill/>
          </a:ln>
        </p:spPr>
        <p:style>
          <a:lnRef idx="0"/>
          <a:fillRef idx="0"/>
          <a:effectRef idx="0"/>
          <a:fontRef idx="minor"/>
        </p:style>
        <p:txBody>
          <a:bodyPr lIns="0" rIns="0" tIns="0" bIns="0" anchor="b"/>
          <a:p>
            <a:pPr marL="1828800" algn="r">
              <a:lnSpc>
                <a:spcPct val="100000"/>
              </a:lnSpc>
            </a:pPr>
            <a:r>
              <a:rPr b="1" lang="en-US" sz="1400" spc="-1" strike="noStrike">
                <a:solidFill>
                  <a:srgbClr val="000000"/>
                </a:solidFill>
                <a:uFill>
                  <a:solidFill>
                    <a:srgbClr val="ffffff"/>
                  </a:solidFill>
                </a:uFill>
                <a:latin typeface="Times New Roman"/>
                <a:ea typeface="DejaVu Sans"/>
              </a:rPr>
              <a:t>d</a:t>
            </a:r>
            <a:r>
              <a:rPr b="1" lang="en-US" sz="1400" spc="-1" strike="noStrike">
                <a:solidFill>
                  <a:srgbClr val="000000"/>
                </a:solidFill>
                <a:uFill>
                  <a:solidFill>
                    <a:srgbClr val="ffffff"/>
                  </a:solidFill>
                </a:uFill>
                <a:latin typeface="Times New Roman"/>
                <a:ea typeface="DejaVu Sans"/>
              </a:rPr>
              <a:t>o</a:t>
            </a:r>
            <a:r>
              <a:rPr b="1" lang="en-US" sz="1400" spc="-1" strike="noStrike">
                <a:solidFill>
                  <a:srgbClr val="000000"/>
                </a:solidFill>
                <a:uFill>
                  <a:solidFill>
                    <a:srgbClr val="ffffff"/>
                  </a:solidFill>
                </a:uFill>
                <a:latin typeface="Times New Roman"/>
                <a:ea typeface="DejaVu Sans"/>
              </a:rPr>
              <a:t>c</a:t>
            </a:r>
            <a:r>
              <a:rPr b="1" lang="en-US" sz="1400" spc="-1" strike="noStrike">
                <a:solidFill>
                  <a:srgbClr val="000000"/>
                </a:solidFill>
                <a:uFill>
                  <a:solidFill>
                    <a:srgbClr val="ffffff"/>
                  </a:solidFill>
                </a:uFill>
                <a:latin typeface="Times New Roman"/>
                <a:ea typeface="DejaVu Sans"/>
              </a:rPr>
              <a:t>.</a:t>
            </a:r>
            <a:r>
              <a:rPr b="1" lang="en-US" sz="1400" spc="-1" strike="noStrike">
                <a:solidFill>
                  <a:srgbClr val="000000"/>
                </a:solidFill>
                <a:uFill>
                  <a:solidFill>
                    <a:srgbClr val="ffffff"/>
                  </a:solidFill>
                </a:uFill>
                <a:latin typeface="Times New Roman"/>
                <a:ea typeface="DejaVu Sans"/>
              </a:rPr>
              <a:t>:</a:t>
            </a:r>
            <a:r>
              <a:rPr b="1" lang="en-US" sz="1400" spc="-1" strike="noStrike">
                <a:solidFill>
                  <a:srgbClr val="000000"/>
                </a:solidFill>
                <a:uFill>
                  <a:solidFill>
                    <a:srgbClr val="ffffff"/>
                  </a:solidFill>
                </a:uFill>
                <a:latin typeface="Times New Roman"/>
                <a:ea typeface="DejaVu Sans"/>
              </a:rPr>
              <a:t> </a:t>
            </a:r>
            <a:r>
              <a:rPr b="1" lang="en-US" sz="1400" spc="-1" strike="noStrike">
                <a:solidFill>
                  <a:srgbClr val="000000"/>
                </a:solidFill>
                <a:uFill>
                  <a:solidFill>
                    <a:srgbClr val="ffffff"/>
                  </a:solidFill>
                </a:uFill>
                <a:latin typeface="Times New Roman"/>
                <a:ea typeface="DejaVu Sans"/>
              </a:rPr>
              <a:t>8</a:t>
            </a:r>
            <a:r>
              <a:rPr b="1" lang="en-US" sz="1400" spc="-1" strike="noStrike">
                <a:solidFill>
                  <a:srgbClr val="000000"/>
                </a:solidFill>
                <a:uFill>
                  <a:solidFill>
                    <a:srgbClr val="ffffff"/>
                  </a:solidFill>
                </a:uFill>
                <a:latin typeface="Times New Roman"/>
                <a:ea typeface="DejaVu Sans"/>
              </a:rPr>
              <a:t>0</a:t>
            </a:r>
            <a:r>
              <a:rPr b="1" lang="en-US" sz="1400" spc="-1" strike="noStrike">
                <a:solidFill>
                  <a:srgbClr val="000000"/>
                </a:solidFill>
                <a:uFill>
                  <a:solidFill>
                    <a:srgbClr val="ffffff"/>
                  </a:solidFill>
                </a:uFill>
                <a:latin typeface="Times New Roman"/>
                <a:ea typeface="DejaVu Sans"/>
              </a:rPr>
              <a:t>2</a:t>
            </a:r>
            <a:r>
              <a:rPr b="1" lang="en-US" sz="1400" spc="-1" strike="noStrike">
                <a:solidFill>
                  <a:srgbClr val="000000"/>
                </a:solidFill>
                <a:uFill>
                  <a:solidFill>
                    <a:srgbClr val="ffffff"/>
                  </a:solidFill>
                </a:uFill>
                <a:latin typeface="Times New Roman"/>
                <a:ea typeface="DejaVu Sans"/>
              </a:rPr>
              <a:t>-</a:t>
            </a:r>
            <a:r>
              <a:rPr b="1" lang="en-US" sz="1400" spc="-1" strike="noStrike">
                <a:solidFill>
                  <a:srgbClr val="000000"/>
                </a:solidFill>
                <a:uFill>
                  <a:solidFill>
                    <a:srgbClr val="ffffff"/>
                  </a:solidFill>
                </a:uFill>
                <a:latin typeface="Times New Roman"/>
                <a:ea typeface="DejaVu Sans"/>
              </a:rPr>
              <a:t>1</a:t>
            </a:r>
            <a:r>
              <a:rPr b="1" lang="en-US" sz="1400" spc="-1" strike="noStrike">
                <a:solidFill>
                  <a:srgbClr val="000000"/>
                </a:solidFill>
                <a:uFill>
                  <a:solidFill>
                    <a:srgbClr val="ffffff"/>
                  </a:solidFill>
                </a:uFill>
                <a:latin typeface="Times New Roman"/>
                <a:ea typeface="DejaVu Sans"/>
              </a:rPr>
              <a:t>5</a:t>
            </a:r>
            <a:r>
              <a:rPr b="1" lang="en-US" sz="1400" spc="-1" strike="noStrike">
                <a:solidFill>
                  <a:srgbClr val="000000"/>
                </a:solidFill>
                <a:uFill>
                  <a:solidFill>
                    <a:srgbClr val="ffffff"/>
                  </a:solidFill>
                </a:uFill>
                <a:latin typeface="Times New Roman"/>
                <a:ea typeface="DejaVu Sans"/>
              </a:rPr>
              <a:t>-</a:t>
            </a:r>
            <a:r>
              <a:rPr b="1" lang="en-US" sz="1400" spc="-1" strike="noStrike">
                <a:solidFill>
                  <a:srgbClr val="000000"/>
                </a:solidFill>
                <a:uFill>
                  <a:solidFill>
                    <a:srgbClr val="ffffff"/>
                  </a:solidFill>
                </a:uFill>
                <a:latin typeface="Times New Roman"/>
                <a:ea typeface="DejaVu Sans"/>
              </a:rPr>
              <a:t>1</a:t>
            </a:r>
            <a:r>
              <a:rPr b="1" lang="en-US" sz="1400" spc="-1" strike="noStrike">
                <a:solidFill>
                  <a:srgbClr val="000000"/>
                </a:solidFill>
                <a:uFill>
                  <a:solidFill>
                    <a:srgbClr val="ffffff"/>
                  </a:solidFill>
                </a:uFill>
                <a:latin typeface="Times New Roman"/>
                <a:ea typeface="DejaVu Sans"/>
              </a:rPr>
              <a:t>9</a:t>
            </a:r>
            <a:r>
              <a:rPr b="1" lang="en-US" sz="1400" spc="-1" strike="noStrike">
                <a:solidFill>
                  <a:srgbClr val="000000"/>
                </a:solidFill>
                <a:uFill>
                  <a:solidFill>
                    <a:srgbClr val="ffffff"/>
                  </a:solidFill>
                </a:uFill>
                <a:latin typeface="Times New Roman"/>
                <a:ea typeface="DejaVu Sans"/>
              </a:rPr>
              <a:t>-</a:t>
            </a:r>
            <a:r>
              <a:rPr b="1" lang="en-US" sz="1400" spc="-1" strike="noStrike">
                <a:solidFill>
                  <a:srgbClr val="000000"/>
                </a:solidFill>
                <a:uFill>
                  <a:solidFill>
                    <a:srgbClr val="ffffff"/>
                  </a:solidFill>
                </a:uFill>
                <a:latin typeface="Times New Roman"/>
                <a:ea typeface="DejaVu Sans"/>
              </a:rPr>
              <a:t>0</a:t>
            </a:r>
            <a:r>
              <a:rPr b="1" lang="en-US" sz="1400" spc="-1" strike="noStrike">
                <a:solidFill>
                  <a:srgbClr val="000000"/>
                </a:solidFill>
                <a:uFill>
                  <a:solidFill>
                    <a:srgbClr val="ffffff"/>
                  </a:solidFill>
                </a:uFill>
                <a:latin typeface="Times New Roman"/>
                <a:ea typeface="DejaVu Sans"/>
              </a:rPr>
              <a:t>2</a:t>
            </a:r>
            <a:r>
              <a:rPr b="1" lang="en-US" sz="1400" spc="-1" strike="noStrike">
                <a:solidFill>
                  <a:srgbClr val="000000"/>
                </a:solidFill>
                <a:uFill>
                  <a:solidFill>
                    <a:srgbClr val="ffffff"/>
                  </a:solidFill>
                </a:uFill>
                <a:latin typeface="Times New Roman"/>
                <a:ea typeface="DejaVu Sans"/>
              </a:rPr>
              <a:t>1</a:t>
            </a:r>
            <a:r>
              <a:rPr b="1" lang="en-US" sz="1400" spc="-1" strike="noStrike">
                <a:solidFill>
                  <a:srgbClr val="000000"/>
                </a:solidFill>
                <a:uFill>
                  <a:solidFill>
                    <a:srgbClr val="ffffff"/>
                  </a:solidFill>
                </a:uFill>
                <a:latin typeface="Times New Roman"/>
                <a:ea typeface="DejaVu Sans"/>
              </a:rPr>
              <a:t>7</a:t>
            </a:r>
            <a:r>
              <a:rPr b="1" lang="en-US" sz="1400" spc="-1" strike="noStrike">
                <a:solidFill>
                  <a:srgbClr val="000000"/>
                </a:solidFill>
                <a:uFill>
                  <a:solidFill>
                    <a:srgbClr val="ffffff"/>
                  </a:solidFill>
                </a:uFill>
                <a:latin typeface="Times New Roman"/>
                <a:ea typeface="DejaVu Sans"/>
              </a:rPr>
              <a:t>-</a:t>
            </a:r>
            <a:r>
              <a:rPr b="1" lang="en-US" sz="1400" spc="-1" strike="noStrike">
                <a:solidFill>
                  <a:srgbClr val="000000"/>
                </a:solidFill>
                <a:uFill>
                  <a:solidFill>
                    <a:srgbClr val="ffffff"/>
                  </a:solidFill>
                </a:uFill>
                <a:latin typeface="Times New Roman"/>
                <a:ea typeface="DejaVu Sans"/>
              </a:rPr>
              <a:t>0</a:t>
            </a:r>
            <a:r>
              <a:rPr b="1" lang="en-US" sz="1400" spc="-1" strike="noStrike">
                <a:solidFill>
                  <a:srgbClr val="000000"/>
                </a:solidFill>
                <a:uFill>
                  <a:solidFill>
                    <a:srgbClr val="ffffff"/>
                  </a:solidFill>
                </a:uFill>
                <a:latin typeface="Times New Roman"/>
                <a:ea typeface="DejaVu Sans"/>
              </a:rPr>
              <a:t>0</a:t>
            </a:r>
            <a:endParaRPr b="0" lang="en-US" sz="1400" spc="-1" strike="noStrike">
              <a:solidFill>
                <a:srgbClr val="000000"/>
              </a:solidFill>
              <a:uFill>
                <a:solidFill>
                  <a:srgbClr val="ffffff"/>
                </a:solidFill>
              </a:uFill>
              <a:latin typeface="Arial"/>
            </a:endParaRPr>
          </a:p>
        </p:txBody>
      </p:sp>
      <p:sp>
        <p:nvSpPr>
          <p:cNvPr id="52" name="Line 9"/>
          <p:cNvSpPr/>
          <p:nvPr/>
        </p:nvSpPr>
        <p:spPr>
          <a:xfrm>
            <a:off x="685800" y="612720"/>
            <a:ext cx="7772400" cy="360"/>
          </a:xfrm>
          <a:prstGeom prst="line">
            <a:avLst/>
          </a:prstGeom>
          <a:ln w="12600">
            <a:solidFill>
              <a:srgbClr val="000000"/>
            </a:solidFill>
            <a:miter/>
          </a:ln>
        </p:spPr>
        <p:style>
          <a:lnRef idx="0"/>
          <a:fillRef idx="0"/>
          <a:effectRef idx="0"/>
          <a:fontRef idx="minor"/>
        </p:style>
      </p:sp>
      <p:sp>
        <p:nvSpPr>
          <p:cNvPr id="53" name="CustomShape 10"/>
          <p:cNvSpPr/>
          <p:nvPr/>
        </p:nvSpPr>
        <p:spPr>
          <a:xfrm>
            <a:off x="685800" y="369000"/>
            <a:ext cx="2573640" cy="212760"/>
          </a:xfrm>
          <a:prstGeom prst="rect">
            <a:avLst/>
          </a:prstGeom>
          <a:noFill/>
          <a:ln>
            <a:noFill/>
          </a:ln>
        </p:spPr>
        <p:style>
          <a:lnRef idx="0"/>
          <a:fillRef idx="0"/>
          <a:effectRef idx="0"/>
          <a:fontRef idx="minor"/>
        </p:style>
        <p:txBody>
          <a:bodyPr lIns="0" rIns="0" tIns="0" bIns="0" anchor="b"/>
          <a:p>
            <a:pPr>
              <a:lnSpc>
                <a:spcPct val="100000"/>
              </a:lnSpc>
            </a:pPr>
            <a:r>
              <a:rPr b="1" lang="en-US" sz="1400" spc="-1" strike="noStrike">
                <a:solidFill>
                  <a:srgbClr val="000000"/>
                </a:solidFill>
                <a:uFill>
                  <a:solidFill>
                    <a:srgbClr val="ffffff"/>
                  </a:solidFill>
                </a:uFill>
                <a:latin typeface="Times New Roman"/>
                <a:ea typeface="DejaVu Sans"/>
              </a:rPr>
              <a:t>May 2019</a:t>
            </a:r>
            <a:endParaRPr b="0" lang="en-US" sz="14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8" name="CustomShape 1"/>
          <p:cNvSpPr/>
          <p:nvPr/>
        </p:nvSpPr>
        <p:spPr>
          <a:xfrm>
            <a:off x="152280" y="609480"/>
            <a:ext cx="8991000" cy="4625640"/>
          </a:xfrm>
          <a:prstGeom prst="rect">
            <a:avLst/>
          </a:prstGeom>
          <a:noFill/>
          <a:ln>
            <a:noFill/>
          </a:ln>
        </p:spPr>
        <p:style>
          <a:lnRef idx="0"/>
          <a:fillRef idx="0"/>
          <a:effectRef idx="0"/>
          <a:fontRef idx="minor"/>
        </p:style>
        <p:txBody>
          <a:bodyPr lIns="90000" rIns="90000" tIns="46800" bIns="46800"/>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uFill>
                <a:solidFill>
                  <a:srgbClr val="ffffff"/>
                </a:solidFill>
              </a:uFill>
              <a:latin typeface="Arial"/>
            </a:endParaRPr>
          </a:p>
          <a:p>
            <a:pPr>
              <a:lnSpc>
                <a:spcPct val="100000"/>
              </a:lnSpc>
            </a:pPr>
            <a:endParaRPr b="0" lang="en-US" sz="18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Submission Title:</a:t>
            </a:r>
            <a:r>
              <a:rPr b="0" lang="en-US" sz="1600" spc="-1" strike="noStrike">
                <a:solidFill>
                  <a:srgbClr val="000000"/>
                </a:solidFill>
                <a:uFill>
                  <a:solidFill>
                    <a:srgbClr val="ffffff"/>
                  </a:solidFill>
                </a:uFill>
                <a:latin typeface="Times New Roman"/>
                <a:ea typeface="DejaVu Sans"/>
              </a:rPr>
              <a:t> May Closing report for IG 9a</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Date Submitted: 15 May, 2019</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Source:</a:t>
            </a:r>
            <a:r>
              <a:rPr b="0" lang="en-US" sz="1600" spc="-1" strike="noStrike">
                <a:solidFill>
                  <a:srgbClr val="000000"/>
                </a:solidFill>
                <a:uFill>
                  <a:solidFill>
                    <a:srgbClr val="ffffff"/>
                  </a:solidFill>
                </a:uFill>
                <a:latin typeface="Times New Roman"/>
                <a:ea typeface="DejaVu Sans"/>
              </a:rPr>
              <a:t> Tero Kivinen</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Company -</a:t>
            </a:r>
            <a:endParaRPr b="0" lang="en-US" sz="1600" spc="-1" strike="noStrike">
              <a:solidFill>
                <a:srgbClr val="000000"/>
              </a:solidFill>
              <a:uFill>
                <a:solidFill>
                  <a:srgbClr val="ffffff"/>
                </a:solidFill>
              </a:uFill>
              <a:latin typeface="Arial"/>
            </a:endParaRPr>
          </a:p>
          <a:p>
            <a:pPr>
              <a:lnSpc>
                <a:spcPct val="100000"/>
              </a:lnSpc>
            </a:pPr>
            <a:r>
              <a:rPr b="0" lang="en-US" sz="1600" spc="-1" strike="noStrike">
                <a:solidFill>
                  <a:srgbClr val="000000"/>
                </a:solidFill>
                <a:uFill>
                  <a:solidFill>
                    <a:srgbClr val="ffffff"/>
                  </a:solidFill>
                </a:uFill>
                <a:latin typeface="Times New Roman"/>
                <a:ea typeface="DejaVu Sans"/>
              </a:rPr>
              <a:t>E-Mail: kivinen@iki.fi</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1" lang="en-US" sz="1600" spc="-1" strike="noStrike">
                <a:solidFill>
                  <a:srgbClr val="000000"/>
                </a:solidFill>
                <a:uFill>
                  <a:solidFill>
                    <a:srgbClr val="ffffff"/>
                  </a:solidFill>
                </a:uFill>
                <a:latin typeface="Times New Roman"/>
                <a:ea typeface="DejaVu Sans"/>
              </a:rPr>
              <a:t>Re:</a:t>
            </a:r>
            <a:r>
              <a:rPr b="0" lang="en-US" sz="1600" spc="-1" strike="noStrike">
                <a:solidFill>
                  <a:srgbClr val="000000"/>
                </a:solidFill>
                <a:uFill>
                  <a:solidFill>
                    <a:srgbClr val="ffffff"/>
                  </a:solidFill>
                </a:uFill>
                <a:latin typeface="Times New Roman"/>
                <a:ea typeface="DejaVu Sans"/>
              </a:rPr>
              <a:t> Closing report for IG 9a</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1" lang="en-US" sz="1600" spc="-1" strike="noStrike">
                <a:solidFill>
                  <a:srgbClr val="000000"/>
                </a:solidFill>
                <a:uFill>
                  <a:solidFill>
                    <a:srgbClr val="ffffff"/>
                  </a:solidFill>
                </a:uFill>
                <a:latin typeface="Times New Roman"/>
                <a:ea typeface="DejaVu Sans"/>
              </a:rPr>
              <a:t>Abstract:</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0" lang="en-US" sz="1600" spc="-1" strike="noStrike">
                <a:solidFill>
                  <a:srgbClr val="000000"/>
                </a:solidFill>
                <a:uFill>
                  <a:solidFill>
                    <a:srgbClr val="ffffff"/>
                  </a:solidFill>
                </a:uFill>
                <a:latin typeface="Times New Roman"/>
                <a:ea typeface="DejaVu Sans"/>
              </a:rPr>
              <a:t>Closing report for the IG 9a in Altanta meeting.</a:t>
            </a:r>
            <a:endParaRPr b="0" lang="en-US" sz="1600" spc="-1" strike="noStrike">
              <a:solidFill>
                <a:srgbClr val="000000"/>
              </a:solidFill>
              <a:uFill>
                <a:solidFill>
                  <a:srgbClr val="ffffff"/>
                </a:solidFill>
              </a:uFill>
              <a:latin typeface="Arial"/>
            </a:endParaRPr>
          </a:p>
          <a:p>
            <a:pPr>
              <a:lnSpc>
                <a:spcPct val="100000"/>
              </a:lnSpc>
              <a:spcBef>
                <a:spcPts val="598"/>
              </a:spcBef>
              <a:spcAft>
                <a:spcPts val="598"/>
              </a:spcAft>
            </a:pPr>
            <a:r>
              <a:rPr b="1" lang="en-US" sz="1600" spc="-1" strike="noStrike">
                <a:solidFill>
                  <a:srgbClr val="000000"/>
                </a:solidFill>
                <a:uFill>
                  <a:solidFill>
                    <a:srgbClr val="ffffff"/>
                  </a:solidFill>
                </a:uFill>
                <a:latin typeface="Times New Roman"/>
                <a:ea typeface="DejaVu Sans"/>
              </a:rPr>
              <a:t>Purpose:</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Provide information which kind of changes are needed to the standard.</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Notice:</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uFill>
                <a:solidFill>
                  <a:srgbClr val="ffffff"/>
                </a:solidFill>
              </a:uFill>
              <a:latin typeface="Arial"/>
            </a:endParaRPr>
          </a:p>
          <a:p>
            <a:pPr>
              <a:lnSpc>
                <a:spcPct val="100000"/>
              </a:lnSpc>
            </a:pPr>
            <a:r>
              <a:rPr b="1" lang="en-US" sz="1600" spc="-1" strike="noStrike">
                <a:solidFill>
                  <a:srgbClr val="000000"/>
                </a:solidFill>
                <a:uFill>
                  <a:solidFill>
                    <a:srgbClr val="ffffff"/>
                  </a:solidFill>
                </a:uFill>
                <a:latin typeface="Times New Roman"/>
                <a:ea typeface="DejaVu Sans"/>
              </a:rPr>
              <a:t>Release:</a:t>
            </a:r>
            <a:r>
              <a:rPr b="0" lang="en-US" sz="1600" spc="-1" strike="noStrike">
                <a:solidFill>
                  <a:srgbClr val="000000"/>
                </a:solidFill>
                <a:uFill>
                  <a:solidFill>
                    <a:srgbClr val="ffffff"/>
                  </a:solidFill>
                </a:uFill>
                <a:latin typeface="Times New Roman"/>
                <a:ea typeface="DejaVu Sans"/>
              </a:rPr>
              <a:t>	</a:t>
            </a:r>
            <a:r>
              <a:rPr b="0" lang="en-US" sz="1600" spc="-1" strike="noStrike">
                <a:solidFill>
                  <a:srgbClr val="000000"/>
                </a:solidFill>
                <a:uFill>
                  <a:solidFill>
                    <a:srgbClr val="ffffff"/>
                  </a:solidFill>
                </a:u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uFill>
                  <a:solidFill>
                    <a:srgbClr val="ffffff"/>
                  </a:solidFill>
                </a:uFill>
                <a:latin typeface="Times New Roman"/>
                <a:ea typeface="DejaVu Sans"/>
              </a:rPr>
              <a:t>	</a:t>
            </a:r>
            <a:endParaRPr b="0" lang="en-US" sz="16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9" name="CustomShape 1"/>
          <p:cNvSpPr/>
          <p:nvPr/>
        </p:nvSpPr>
        <p:spPr>
          <a:xfrm>
            <a:off x="685800" y="2284560"/>
            <a:ext cx="7771680" cy="1235160"/>
          </a:xfrm>
          <a:prstGeom prst="rect">
            <a:avLst/>
          </a:prstGeom>
          <a:noFill/>
          <a:ln>
            <a:noFill/>
          </a:ln>
        </p:spPr>
        <p:style>
          <a:lnRef idx="0"/>
          <a:fillRef idx="0"/>
          <a:effectRef idx="0"/>
          <a:fontRef idx="minor"/>
        </p:style>
        <p:txBody>
          <a:bodyPr lIns="92160" rIns="92160" tIns="46080" bIns="46080" anchor="ctr"/>
          <a:p>
            <a:pPr algn="ctr">
              <a:lnSpc>
                <a:spcPct val="100000"/>
              </a:lnSpc>
            </a:pPr>
            <a:r>
              <a:rPr b="0" lang="en-US" sz="3600" spc="-1" strike="noStrike">
                <a:solidFill>
                  <a:srgbClr val="000000"/>
                </a:solidFill>
                <a:uFill>
                  <a:solidFill>
                    <a:srgbClr val="ffffff"/>
                  </a:solidFill>
                </a:uFill>
                <a:latin typeface="Times New Roman"/>
                <a:ea typeface="DejaVu Sans"/>
              </a:rPr>
              <a:t>Closing report for the IG9a</a:t>
            </a:r>
            <a:endParaRPr b="0" lang="en-US" sz="3600" spc="-1" strike="noStrike">
              <a:solidFill>
                <a:srgbClr val="000000"/>
              </a:solidFill>
              <a:uFill>
                <a:solidFill>
                  <a:srgbClr val="ffffff"/>
                </a:solidFill>
              </a:uFill>
              <a:latin typeface="Arial"/>
            </a:endParaRPr>
          </a:p>
        </p:txBody>
      </p:sp>
      <p:sp>
        <p:nvSpPr>
          <p:cNvPr id="90" name="CustomShape 2"/>
          <p:cNvSpPr/>
          <p:nvPr/>
        </p:nvSpPr>
        <p:spPr>
          <a:xfrm>
            <a:off x="1371600" y="3931200"/>
            <a:ext cx="6400080" cy="1752480"/>
          </a:xfrm>
          <a:prstGeom prst="rect">
            <a:avLst/>
          </a:prstGeom>
          <a:noFill/>
          <a:ln>
            <a:noFill/>
          </a:ln>
        </p:spPr>
        <p:style>
          <a:lnRef idx="0"/>
          <a:fillRef idx="0"/>
          <a:effectRef idx="0"/>
          <a:fontRef idx="minor"/>
        </p:style>
        <p:txBody>
          <a:bodyPr lIns="0" rIns="0" tIns="0" bIns="0" anchor="ctr"/>
          <a:p>
            <a:pPr algn="ctr">
              <a:lnSpc>
                <a:spcPct val="100000"/>
              </a:lnSpc>
              <a:spcBef>
                <a:spcPts val="799"/>
              </a:spcBef>
            </a:pPr>
            <a:r>
              <a:rPr b="0" lang="en-US" sz="3200" spc="-1" strike="noStrike">
                <a:solidFill>
                  <a:srgbClr val="000000"/>
                </a:solidFill>
                <a:uFill>
                  <a:solidFill>
                    <a:srgbClr val="ffffff"/>
                  </a:solidFill>
                </a:uFill>
                <a:latin typeface="Arial"/>
                <a:ea typeface="DejaVu Sans"/>
              </a:rPr>
              <a:t>May 15, 2019</a:t>
            </a:r>
            <a:endParaRPr b="0" lang="en-US" sz="3200" spc="-1" strike="noStrike">
              <a:solidFill>
                <a:srgbClr val="000000"/>
              </a:solidFill>
              <a:uFill>
                <a:solidFill>
                  <a:srgbClr val="ffffff"/>
                </a:solidFill>
              </a:uFill>
              <a:latin typeface="Arial"/>
            </a:endParaRPr>
          </a:p>
          <a:p>
            <a:pPr algn="ctr">
              <a:lnSpc>
                <a:spcPct val="100000"/>
              </a:lnSpc>
              <a:spcBef>
                <a:spcPts val="799"/>
              </a:spcBef>
            </a:pPr>
            <a:r>
              <a:rPr b="0" lang="en-US" sz="3200" spc="-1" strike="noStrike">
                <a:solidFill>
                  <a:srgbClr val="000000"/>
                </a:solidFill>
                <a:uFill>
                  <a:solidFill>
                    <a:srgbClr val="ffffff"/>
                  </a:solidFill>
                </a:uFill>
                <a:latin typeface="Arial"/>
                <a:ea typeface="DejaVu Sans"/>
              </a:rPr>
              <a:t>Tero Kivinen</a:t>
            </a:r>
            <a:endParaRPr b="0" lang="en-US" sz="32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TextShape 1"/>
          <p:cNvSpPr txBox="1"/>
          <p:nvPr/>
        </p:nvSpPr>
        <p:spPr>
          <a:xfrm>
            <a:off x="685800" y="685440"/>
            <a:ext cx="7771680" cy="106632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Work Plan</a:t>
            </a:r>
            <a:endParaRPr b="0" lang="en-US" sz="4400" spc="-1" strike="noStrike">
              <a:solidFill>
                <a:srgbClr val="000000"/>
              </a:solidFill>
              <a:uFill>
                <a:solidFill>
                  <a:srgbClr val="ffffff"/>
                </a:solidFill>
              </a:uFill>
              <a:latin typeface="Arial"/>
            </a:endParaRPr>
          </a:p>
        </p:txBody>
      </p:sp>
      <p:sp>
        <p:nvSpPr>
          <p:cNvPr id="92" name="TextShape 2"/>
          <p:cNvSpPr txBox="1"/>
          <p:nvPr/>
        </p:nvSpPr>
        <p:spPr>
          <a:xfrm>
            <a:off x="685800" y="1981080"/>
            <a:ext cx="7771680" cy="4445280"/>
          </a:xfrm>
          <a:prstGeom prst="rect">
            <a:avLst/>
          </a:prstGeom>
          <a:noFill/>
          <a:ln>
            <a:noFill/>
          </a:ln>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Create PAR and CSD for TG9ma</a:t>
            </a:r>
            <a:endParaRPr b="0" lang="en-US" sz="32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uFill>
                  <a:solidFill>
                    <a:srgbClr val="ffffff"/>
                  </a:solidFill>
                </a:uFill>
                <a:latin typeface="Arial"/>
              </a:rPr>
              <a:t>Revision to IEEE 802.15.9</a:t>
            </a:r>
            <a:endParaRPr b="0" lang="en-US" sz="28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Changes it from Recommended Practice to Standard</a:t>
            </a:r>
            <a:endParaRPr b="0" lang="en-US" sz="24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Allows KMP to negotiate other algorithms than AES-CCM-128</a:t>
            </a:r>
            <a:endParaRPr b="0" lang="en-US" sz="24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Add text for broadcast/multicast key creation/transport</a:t>
            </a:r>
            <a:endParaRPr b="0" lang="en-US" sz="24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Add omitted key derivation parts</a:t>
            </a:r>
            <a:endParaRPr b="0" lang="en-US" sz="2400" spc="-1" strike="noStrike">
              <a:solidFill>
                <a:srgbClr val="000000"/>
              </a:solidFill>
              <a:uFill>
                <a:solidFill>
                  <a:srgbClr val="ffffff"/>
                </a:solidFill>
              </a:u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Optionally add new KMPs</a:t>
            </a:r>
            <a:endParaRPr b="0" lang="en-US" sz="2400" spc="-1" strike="noStrike">
              <a:solidFill>
                <a:srgbClr val="000000"/>
              </a:solidFill>
              <a:uFill>
                <a:solidFill>
                  <a:srgbClr val="ffffff"/>
                </a:solidFill>
              </a:uFill>
              <a:latin typeface="Arial"/>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TextShape 1"/>
          <p:cNvSpPr txBox="1"/>
          <p:nvPr/>
        </p:nvSpPr>
        <p:spPr>
          <a:xfrm>
            <a:off x="685800" y="685440"/>
            <a:ext cx="7771680" cy="106632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Meeting Achievements</a:t>
            </a:r>
            <a:endParaRPr b="0" lang="en-US" sz="4400" spc="-1" strike="noStrike">
              <a:solidFill>
                <a:srgbClr val="000000"/>
              </a:solidFill>
              <a:uFill>
                <a:solidFill>
                  <a:srgbClr val="ffffff"/>
                </a:solidFill>
              </a:uFill>
              <a:latin typeface="Arial"/>
            </a:endParaRPr>
          </a:p>
        </p:txBody>
      </p:sp>
      <p:sp>
        <p:nvSpPr>
          <p:cNvPr id="94" name="TextShape 2"/>
          <p:cNvSpPr txBox="1"/>
          <p:nvPr/>
        </p:nvSpPr>
        <p:spPr>
          <a:xfrm>
            <a:off x="685800" y="1981080"/>
            <a:ext cx="7771680" cy="4445280"/>
          </a:xfrm>
          <a:prstGeom prst="rect">
            <a:avLst/>
          </a:prstGeom>
          <a:noFill/>
          <a:ln>
            <a:noFill/>
          </a:ln>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PAR and CSD in mentor</a:t>
            </a:r>
            <a:endParaRPr b="0" lang="en-US" sz="32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uFill>
                  <a:solidFill>
                    <a:srgbClr val="ffffff"/>
                  </a:solidFill>
                </a:uFill>
                <a:latin typeface="Arial"/>
              </a:rPr>
              <a:t>15-19-0215-00-09ma-802-15-9ma-par-draft</a:t>
            </a:r>
            <a:endParaRPr b="0" lang="en-US" sz="28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uFill>
                  <a:solidFill>
                    <a:srgbClr val="ffffff"/>
                  </a:solidFill>
                </a:uFill>
                <a:latin typeface="Arial"/>
              </a:rPr>
              <a:t>15-19-0216-00-09ma-802-15-9ma-csd-draft</a:t>
            </a:r>
            <a:endParaRPr b="0" lang="en-US" sz="2800" spc="-1" strike="noStrike">
              <a:solidFill>
                <a:srgbClr val="000000"/>
              </a:solidFill>
              <a:uFill>
                <a:solidFill>
                  <a:srgbClr val="ffffff"/>
                </a:solidFill>
              </a:uFill>
              <a:latin typeface="Arial"/>
            </a:endParaRPr>
          </a:p>
          <a:p>
            <a:pPr lvl="1" marL="864000" indent="-324000">
              <a:spcBef>
                <a:spcPts val="1134"/>
              </a:spcBef>
              <a:buClr>
                <a:srgbClr val="000000"/>
              </a:buClr>
              <a:buSzPct val="75000"/>
              <a:buFont typeface="Symbol" charset="2"/>
              <a:buChar char=""/>
            </a:pPr>
            <a:endParaRPr b="0" lang="en-US" sz="2800" spc="-1" strike="noStrike">
              <a:solidFill>
                <a:srgbClr val="000000"/>
              </a:solidFill>
              <a:uFill>
                <a:solidFill>
                  <a:srgbClr val="ffffff"/>
                </a:solidFill>
              </a:uFill>
              <a:latin typeface="Arial"/>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TextShape 1"/>
          <p:cNvSpPr txBox="1"/>
          <p:nvPr/>
        </p:nvSpPr>
        <p:spPr>
          <a:xfrm>
            <a:off x="685800" y="685440"/>
            <a:ext cx="7771680" cy="106632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IG Motion</a:t>
            </a:r>
            <a:endParaRPr b="0" lang="en-US" sz="4400" spc="-1" strike="noStrike">
              <a:solidFill>
                <a:srgbClr val="000000"/>
              </a:solidFill>
              <a:uFill>
                <a:solidFill>
                  <a:srgbClr val="ffffff"/>
                </a:solidFill>
              </a:uFill>
              <a:latin typeface="Arial"/>
            </a:endParaRPr>
          </a:p>
        </p:txBody>
      </p:sp>
      <p:sp>
        <p:nvSpPr>
          <p:cNvPr id="96" name="TextShape 2"/>
          <p:cNvSpPr txBox="1"/>
          <p:nvPr/>
        </p:nvSpPr>
        <p:spPr>
          <a:xfrm>
            <a:off x="685800" y="1981080"/>
            <a:ext cx="7771680" cy="4445280"/>
          </a:xfrm>
          <a:prstGeom prst="rect">
            <a:avLst/>
          </a:prstGeom>
          <a:noFill/>
          <a:ln>
            <a:noFill/>
          </a:ln>
        </p:spPr>
        <p:txBody>
          <a:bodyPr lIns="0" rIns="0" tIns="0" bIns="0">
            <a:normAutofit/>
          </a:bodyPr>
          <a:p>
            <a:pPr marL="432000" indent="-324000">
              <a:spcBef>
                <a:spcPts val="1417"/>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Request that the PAR and CSD contained in documents 15-19-0215-00 and 15-19-0216-00, respectively, be approved for submission to the WG for its approval and that the EC be requested to forward the PAR to NesCom.</a:t>
            </a:r>
            <a:endParaRPr b="0" lang="en-US" sz="2400" spc="-1" strike="noStrike">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endParaRPr b="0" lang="en-US" sz="2400" spc="-1" strike="noStrike">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Moved:</a:t>
            </a:r>
            <a:endParaRPr b="0" lang="en-US" sz="2400" spc="-1" strike="noStrike">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Seconded:</a:t>
            </a:r>
            <a:endParaRPr b="0" lang="en-US" sz="24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TextShape 1"/>
          <p:cNvSpPr txBox="1"/>
          <p:nvPr/>
        </p:nvSpPr>
        <p:spPr>
          <a:xfrm>
            <a:off x="685800" y="685440"/>
            <a:ext cx="7771680" cy="106632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WG Motion</a:t>
            </a:r>
            <a:endParaRPr b="0" lang="en-US" sz="4400" spc="-1" strike="noStrike">
              <a:solidFill>
                <a:srgbClr val="000000"/>
              </a:solidFill>
              <a:uFill>
                <a:solidFill>
                  <a:srgbClr val="ffffff"/>
                </a:solidFill>
              </a:uFill>
              <a:latin typeface="Arial"/>
            </a:endParaRPr>
          </a:p>
        </p:txBody>
      </p:sp>
      <p:sp>
        <p:nvSpPr>
          <p:cNvPr id="98" name="TextShape 2"/>
          <p:cNvSpPr txBox="1"/>
          <p:nvPr/>
        </p:nvSpPr>
        <p:spPr>
          <a:xfrm>
            <a:off x="685800" y="1981080"/>
            <a:ext cx="7771680" cy="4445280"/>
          </a:xfrm>
          <a:prstGeom prst="rect">
            <a:avLst/>
          </a:prstGeom>
          <a:noFill/>
          <a:ln>
            <a:noFill/>
          </a:ln>
        </p:spPr>
        <p:txBody>
          <a:bodyPr lIns="0" rIns="0" tIns="0" bIns="0">
            <a:normAutofit/>
          </a:bodyPr>
          <a:p>
            <a:pPr marL="432000" indent="-324000">
              <a:spcBef>
                <a:spcPts val="1417"/>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Request that the PAR and CSD contained in documents 15-19-0215-00 and 15-19-0216-00, respectively, be approved by the IEEE 802.15 WG and that the EC be requested to forward the PAR to NesCom. The 802.15 working group chair and technical editor are authorized to make additional modifications to the PAR and CSD as needed to reflect EC discussion at its closing meeting.</a:t>
            </a:r>
            <a:endParaRPr b="0" lang="en-US" sz="2400" spc="-1" strike="noStrike">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endParaRPr b="0" lang="en-US" sz="2400" spc="-1" strike="noStrike">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Moved:</a:t>
            </a:r>
            <a:endParaRPr b="0" lang="en-US" sz="2400" spc="-1" strike="noStrike">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r>
              <a:rPr b="0" lang="en-US" sz="2400" spc="-1" strike="noStrike">
                <a:solidFill>
                  <a:srgbClr val="000000"/>
                </a:solidFill>
                <a:uFill>
                  <a:solidFill>
                    <a:srgbClr val="ffffff"/>
                  </a:solidFill>
                </a:uFill>
                <a:latin typeface="Arial"/>
              </a:rPr>
              <a:t>Seconded:</a:t>
            </a:r>
            <a:endParaRPr b="0" lang="en-US" sz="24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TextShape 1"/>
          <p:cNvSpPr txBox="1"/>
          <p:nvPr/>
        </p:nvSpPr>
        <p:spPr>
          <a:xfrm>
            <a:off x="685800" y="685440"/>
            <a:ext cx="7771680" cy="1066320"/>
          </a:xfrm>
          <a:prstGeom prst="rect">
            <a:avLst/>
          </a:prstGeom>
          <a:noFill/>
          <a:ln>
            <a:noFill/>
          </a:ln>
        </p:spPr>
        <p:txBody>
          <a:bodyPr lIns="0" rIns="0" tIns="0" bIns="0" anchor="ctr"/>
          <a:p>
            <a:pPr algn="ctr"/>
            <a:r>
              <a:rPr b="0" lang="en-US" sz="4400" spc="-1" strike="noStrike">
                <a:solidFill>
                  <a:srgbClr val="000000"/>
                </a:solidFill>
                <a:uFill>
                  <a:solidFill>
                    <a:srgbClr val="ffffff"/>
                  </a:solidFill>
                </a:uFill>
                <a:latin typeface="Arial"/>
              </a:rPr>
              <a:t>Agenda for July</a:t>
            </a:r>
            <a:endParaRPr b="0" lang="en-US" sz="4400" spc="-1" strike="noStrike">
              <a:solidFill>
                <a:srgbClr val="000000"/>
              </a:solidFill>
              <a:uFill>
                <a:solidFill>
                  <a:srgbClr val="ffffff"/>
                </a:solidFill>
              </a:uFill>
              <a:latin typeface="Arial"/>
            </a:endParaRPr>
          </a:p>
        </p:txBody>
      </p:sp>
      <p:sp>
        <p:nvSpPr>
          <p:cNvPr id="100" name="TextShape 2"/>
          <p:cNvSpPr txBox="1"/>
          <p:nvPr/>
        </p:nvSpPr>
        <p:spPr>
          <a:xfrm>
            <a:off x="685800" y="1981080"/>
            <a:ext cx="7771680" cy="4445280"/>
          </a:xfrm>
          <a:prstGeom prst="rect">
            <a:avLst/>
          </a:prstGeom>
          <a:noFill/>
          <a:ln>
            <a:noFill/>
          </a:ln>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Resolve PAR and CSD comments</a:t>
            </a:r>
            <a:endParaRPr b="0" lang="en-US" sz="3200" spc="-1" strike="noStrike">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r>
              <a:rPr b="0" lang="en-US" sz="3200" spc="-1" strike="noStrike">
                <a:solidFill>
                  <a:srgbClr val="000000"/>
                </a:solidFill>
                <a:uFill>
                  <a:solidFill>
                    <a:srgbClr val="ffffff"/>
                  </a:solidFill>
                </a:uFill>
                <a:latin typeface="Arial"/>
              </a:rPr>
              <a:t>Start working on the draft document</a:t>
            </a:r>
            <a:endParaRPr b="0" lang="en-US" sz="32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216</TotalTime>
  <Application>LibreOffice/5.2.7.2$Linux_X86_64 LibreOffice_project/20m0$Build-2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2019-05-15T09:08:04Z</dcterms:modified>
  <cp:revision>49</cp:revision>
  <dc:subject>IEEE 802.15  </dc:subject>
  <dc:title>Resolutions to LB comments assigned to kivinen</dc:title>
</cp:coreProperties>
</file>