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6" r:id="rId4"/>
    <p:sldId id="329" r:id="rId5"/>
    <p:sldId id="328" r:id="rId6"/>
    <p:sldId id="331" r:id="rId7"/>
    <p:sldId id="330" r:id="rId8"/>
    <p:sldId id="332" r:id="rId9"/>
    <p:sldId id="333" r:id="rId10"/>
    <p:sldId id="327" r:id="rId11"/>
    <p:sldId id="33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29"/>
            <p14:sldId id="328"/>
            <p14:sldId id="331"/>
            <p14:sldId id="330"/>
            <p14:sldId id="332"/>
            <p14:sldId id="333"/>
            <p14:sldId id="327"/>
            <p14:sldId id="334"/>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6" autoAdjust="0"/>
    <p:restoredTop sz="99378" autoAdjust="0"/>
  </p:normalViewPr>
  <p:slideViewPr>
    <p:cSldViewPr>
      <p:cViewPr>
        <p:scale>
          <a:sx n="60" d="100"/>
          <a:sy n="60" d="100"/>
        </p:scale>
        <p:origin x="-612"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802.15-&lt;15-19-0213-00-0012&gt;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802.15-&lt;15-19-0213-00-0012&gt;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802.15-&lt;15-19-0213-00-0012&gt;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15-19-0213-00-0012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&lt;May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262979"/>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Architecture for ULI Module Interfaces</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May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[ULI </a:t>
            </a:r>
            <a:r>
              <a:rPr lang="en-US" sz="1600" dirty="0">
                <a:solidFill>
                  <a:schemeClr val="tx2"/>
                </a:solidFill>
                <a:latin typeface="Times New Roman" pitchFamily="18" charset="0"/>
                <a:ea typeface="ＭＳ Ｐゴシック" pitchFamily="-65" charset="-128"/>
                <a:cs typeface="+mn-cs"/>
              </a:rPr>
              <a:t>Architecture </a:t>
            </a:r>
            <a:r>
              <a:rPr lang="en-US" sz="1600" dirty="0" smtClean="0">
                <a:solidFill>
                  <a:schemeClr val="tx2"/>
                </a:solidFill>
                <a:latin typeface="Times New Roman" pitchFamily="18" charset="0"/>
                <a:ea typeface="ＭＳ Ｐゴシック" pitchFamily="-65" charset="-128"/>
                <a:cs typeface="+mn-cs"/>
              </a:rPr>
              <a:t>and </a:t>
            </a:r>
            <a:r>
              <a:rPr lang="en-US" sz="1600" dirty="0" err="1" smtClean="0">
                <a:solidFill>
                  <a:schemeClr val="tx2"/>
                </a:solidFill>
                <a:latin typeface="Times New Roman" pitchFamily="18" charset="0"/>
                <a:ea typeface="ＭＳ Ｐゴシック" pitchFamily="-65" charset="-128"/>
                <a:cs typeface="+mn-cs"/>
              </a:rPr>
              <a:t>Autoconfiguration</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[This document proposes an execution environment for ULI Modules, as well as the inter-module interfaces.  The environment should enable </a:t>
            </a:r>
            <a:r>
              <a:rPr lang="en-US" sz="1600" dirty="0" err="1" smtClean="0">
                <a:solidFill>
                  <a:schemeClr val="tx2"/>
                </a:solidFill>
                <a:latin typeface="Times New Roman" pitchFamily="18" charset="0"/>
                <a:ea typeface="ＭＳ Ｐゴシック" pitchFamily="-65" charset="-128"/>
                <a:cs typeface="+mn-cs"/>
              </a:rPr>
              <a:t>autoconfiguration</a:t>
            </a:r>
            <a:r>
              <a:rPr lang="en-US" sz="1600" dirty="0" smtClean="0">
                <a:solidFill>
                  <a:schemeClr val="tx2"/>
                </a:solidFill>
                <a:latin typeface="Times New Roman" pitchFamily="18" charset="0"/>
                <a:ea typeface="ＭＳ Ｐゴシック" pitchFamily="-65" charset="-128"/>
                <a:cs typeface="+mn-cs"/>
              </a:rPr>
              <a:t> for adding new modules]</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[Improving the 802.12 </a:t>
            </a:r>
            <a:r>
              <a:rPr lang="en-US" sz="1600" dirty="0">
                <a:solidFill>
                  <a:schemeClr val="tx2"/>
                </a:solidFill>
                <a:latin typeface="Times New Roman" pitchFamily="18" charset="0"/>
                <a:ea typeface="ＭＳ Ｐゴシック" pitchFamily="-65" charset="-128"/>
                <a:cs typeface="+mn-cs"/>
              </a:rPr>
              <a:t>Architecture for ULI Module Interfaces]</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and module control routines</a:t>
            </a:r>
            <a:endParaRPr lang="en-US" dirty="0"/>
          </a:p>
        </p:txBody>
      </p:sp>
      <p:sp>
        <p:nvSpPr>
          <p:cNvPr id="3" name="Content Placeholder 2"/>
          <p:cNvSpPr>
            <a:spLocks noGrp="1"/>
          </p:cNvSpPr>
          <p:nvPr>
            <p:ph idx="1"/>
          </p:nvPr>
        </p:nvSpPr>
        <p:spPr/>
        <p:txBody>
          <a:bodyPr/>
          <a:lstStyle/>
          <a:p>
            <a:r>
              <a:rPr lang="en-US" dirty="0" smtClean="0"/>
              <a:t>Probably works the same say, as long as MMI has all the control SAP routines </a:t>
            </a:r>
            <a:r>
              <a:rPr lang="en-US" dirty="0" err="1" smtClean="0"/>
              <a:t>autoconfigured</a:t>
            </a:r>
            <a:r>
              <a:rPr lang="en-US" dirty="0" smtClean="0"/>
              <a:t> </a:t>
            </a:r>
            <a:r>
              <a:rPr lang="en-US" smtClean="0"/>
              <a:t>into its protocol </a:t>
            </a:r>
            <a:r>
              <a:rPr lang="en-US" dirty="0" smtClean="0"/>
              <a:t>switch</a:t>
            </a: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245931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dirty="0" smtClean="0">
                <a:latin typeface="Times New Roman" pitchFamily="18" charset="0"/>
              </a:rPr>
              <a:t>Data flow through ULI module interfaces</a:t>
            </a:r>
            <a:endParaRPr lang="en-US" dirty="0"/>
          </a:p>
        </p:txBody>
      </p:sp>
      <p:sp>
        <p:nvSpPr>
          <p:cNvPr id="3" name="Content Placeholder 2"/>
          <p:cNvSpPr>
            <a:spLocks noGrp="1"/>
          </p:cNvSpPr>
          <p:nvPr>
            <p:ph idx="1"/>
          </p:nvPr>
        </p:nvSpPr>
        <p:spPr>
          <a:xfrm>
            <a:off x="685800" y="2133600"/>
            <a:ext cx="7772400" cy="3581400"/>
          </a:xfrm>
        </p:spPr>
        <p:txBody>
          <a:bodyPr/>
          <a:lstStyle/>
          <a:p>
            <a:r>
              <a:rPr lang="en-US" dirty="0" smtClean="0"/>
              <a:t>Linking </a:t>
            </a:r>
            <a:r>
              <a:rPr lang="en-US" dirty="0"/>
              <a:t>a module into the ULI </a:t>
            </a:r>
            <a:endParaRPr lang="en-US" dirty="0" smtClean="0"/>
          </a:p>
          <a:p>
            <a:r>
              <a:rPr lang="en-US" dirty="0" err="1" smtClean="0"/>
              <a:t>Autoconfiguration</a:t>
            </a:r>
            <a:r>
              <a:rPr lang="en-US" dirty="0" smtClean="0"/>
              <a:t> </a:t>
            </a:r>
            <a:r>
              <a:rPr lang="en-US" dirty="0" smtClean="0"/>
              <a:t>for ULI modules</a:t>
            </a:r>
            <a:endParaRPr lang="en-US" dirty="0"/>
          </a:p>
          <a:p>
            <a:r>
              <a:rPr lang="en-US" dirty="0"/>
              <a:t>Receiving a </a:t>
            </a:r>
            <a:r>
              <a:rPr lang="en-US" dirty="0" smtClean="0"/>
              <a:t>frame</a:t>
            </a:r>
          </a:p>
          <a:p>
            <a:r>
              <a:rPr lang="en-US" dirty="0"/>
              <a:t>Profile instances and links</a:t>
            </a:r>
            <a:endParaRPr lang="en-US" dirty="0"/>
          </a:p>
          <a:p>
            <a:r>
              <a:rPr lang="en-US" dirty="0" smtClean="0"/>
              <a:t>Transmitting </a:t>
            </a:r>
            <a:r>
              <a:rPr lang="en-US" dirty="0"/>
              <a:t>a </a:t>
            </a:r>
            <a:r>
              <a:rPr lang="en-US" dirty="0" smtClean="0"/>
              <a:t>frame</a:t>
            </a:r>
          </a:p>
          <a:p>
            <a:r>
              <a:rPr lang="en-US" dirty="0" smtClean="0"/>
              <a:t>Miscellaneous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Linking </a:t>
            </a:r>
            <a:r>
              <a:rPr lang="en-US" dirty="0"/>
              <a:t>a module into </a:t>
            </a:r>
            <a:r>
              <a:rPr lang="en-US" dirty="0" smtClean="0"/>
              <a:t>the </a:t>
            </a:r>
            <a:r>
              <a:rPr lang="en-US" dirty="0"/>
              <a:t>ULI </a:t>
            </a:r>
          </a:p>
        </p:txBody>
      </p:sp>
      <p:sp>
        <p:nvSpPr>
          <p:cNvPr id="3" name="Content Placeholder 2"/>
          <p:cNvSpPr>
            <a:spLocks noGrp="1"/>
          </p:cNvSpPr>
          <p:nvPr>
            <p:ph idx="1"/>
          </p:nvPr>
        </p:nvSpPr>
        <p:spPr>
          <a:xfrm>
            <a:off x="685800" y="1447800"/>
            <a:ext cx="7924800" cy="4800600"/>
          </a:xfrm>
        </p:spPr>
        <p:txBody>
          <a:bodyPr/>
          <a:lstStyle/>
          <a:p>
            <a:pPr marL="0" indent="0">
              <a:buNone/>
            </a:pPr>
            <a:r>
              <a:rPr lang="en-US" dirty="0" smtClean="0"/>
              <a:t>Module </a:t>
            </a:r>
            <a:r>
              <a:rPr lang="en-US" dirty="0"/>
              <a:t>data structures </a:t>
            </a:r>
            <a:r>
              <a:rPr lang="en-US" dirty="0" smtClean="0"/>
              <a:t>required</a:t>
            </a:r>
          </a:p>
          <a:p>
            <a:r>
              <a:rPr lang="en-US" dirty="0" smtClean="0"/>
              <a:t>List of SAP entry and exit routines</a:t>
            </a:r>
          </a:p>
          <a:p>
            <a:r>
              <a:rPr lang="en-US" dirty="0" smtClean="0"/>
              <a:t>PIB entries for profile definitions</a:t>
            </a:r>
          </a:p>
          <a:p>
            <a:r>
              <a:rPr lang="en-US" dirty="0" smtClean="0"/>
              <a:t>Entry / exit points, parameter definitions</a:t>
            </a:r>
          </a:p>
          <a:p>
            <a:r>
              <a:rPr lang="en-US" dirty="0" smtClean="0"/>
              <a:t>Predefined profiles (values for PIB items)</a:t>
            </a:r>
          </a:p>
          <a:p>
            <a:pPr lvl="1">
              <a:buClr>
                <a:srgbClr val="FF0000"/>
              </a:buClr>
              <a:buFont typeface="Wingdings" panose="05000000000000000000" pitchFamily="2" charset="2"/>
              <a:buChar char="v"/>
            </a:pPr>
            <a:r>
              <a:rPr lang="en-US" dirty="0" smtClean="0"/>
              <a:t>  At least a default profile with “null” entries</a:t>
            </a:r>
          </a:p>
          <a:p>
            <a:r>
              <a:rPr lang="en-US" dirty="0" smtClean="0"/>
              <a:t>PIB entries required per link</a:t>
            </a:r>
          </a:p>
          <a:p>
            <a:r>
              <a:rPr lang="en-US" dirty="0" smtClean="0"/>
              <a:t>Module IE processing entries</a:t>
            </a:r>
          </a:p>
          <a:p>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5406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Autoconfiguration</a:t>
            </a:r>
            <a:r>
              <a:rPr lang="en-US" dirty="0"/>
              <a:t> for ULI </a:t>
            </a:r>
            <a:r>
              <a:rPr lang="en-US" dirty="0" smtClean="0"/>
              <a:t>modules</a:t>
            </a:r>
            <a:endParaRPr lang="en-US" dirty="0"/>
          </a:p>
        </p:txBody>
      </p:sp>
      <p:sp>
        <p:nvSpPr>
          <p:cNvPr id="3" name="Content Placeholder 2"/>
          <p:cNvSpPr>
            <a:spLocks noGrp="1"/>
          </p:cNvSpPr>
          <p:nvPr>
            <p:ph idx="1"/>
          </p:nvPr>
        </p:nvSpPr>
        <p:spPr/>
        <p:txBody>
          <a:bodyPr/>
          <a:lstStyle/>
          <a:p>
            <a:pPr marL="0" indent="0">
              <a:buNone/>
            </a:pPr>
            <a:r>
              <a:rPr lang="en-US" dirty="0" smtClean="0"/>
              <a:t>Every MOD-SAP routine is mapped to an array element of one of two </a:t>
            </a:r>
            <a:r>
              <a:rPr lang="en-US" dirty="0"/>
              <a:t>protocol </a:t>
            </a:r>
            <a:r>
              <a:rPr lang="en-US" dirty="0" smtClean="0"/>
              <a:t>switch arrays within the ULI object file</a:t>
            </a:r>
          </a:p>
          <a:p>
            <a:r>
              <a:rPr lang="en-US" dirty="0" smtClean="0"/>
              <a:t>Module entry point </a:t>
            </a:r>
            <a:r>
              <a:rPr lang="en-US" dirty="0"/>
              <a:t>protocol switch</a:t>
            </a:r>
            <a:endParaRPr lang="en-US" dirty="0" smtClean="0"/>
          </a:p>
          <a:p>
            <a:r>
              <a:rPr lang="en-US" dirty="0"/>
              <a:t>Module </a:t>
            </a:r>
            <a:r>
              <a:rPr lang="en-US" dirty="0" smtClean="0"/>
              <a:t>exit point </a:t>
            </a:r>
            <a:r>
              <a:rPr lang="en-US" dirty="0"/>
              <a:t>protocol switch</a:t>
            </a:r>
            <a:endParaRPr lang="en-US" dirty="0" smtClean="0"/>
          </a:p>
          <a:p>
            <a:pPr>
              <a:buClr>
                <a:srgbClr val="FF0000"/>
              </a:buClr>
              <a:buFont typeface="Wingdings" panose="05000000000000000000" pitchFamily="2" charset="2"/>
              <a:buChar char="Ø"/>
            </a:pPr>
            <a:r>
              <a:rPr lang="en-US" dirty="0" smtClean="0"/>
              <a:t>This leads </a:t>
            </a:r>
            <a:r>
              <a:rPr lang="en-US" dirty="0"/>
              <a:t>to re-drawing Figure 1-1 of 15-16-0656-19-0012</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1492290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MMI receiving a frame from interface</a:t>
            </a:r>
            <a:endParaRPr lang="en-US" dirty="0"/>
          </a:p>
        </p:txBody>
      </p:sp>
      <p:sp>
        <p:nvSpPr>
          <p:cNvPr id="3" name="Content Placeholder 2"/>
          <p:cNvSpPr>
            <a:spLocks noGrp="1"/>
          </p:cNvSpPr>
          <p:nvPr>
            <p:ph idx="1"/>
          </p:nvPr>
        </p:nvSpPr>
        <p:spPr>
          <a:xfrm>
            <a:off x="685800" y="1828800"/>
            <a:ext cx="7772400" cy="4191000"/>
          </a:xfrm>
        </p:spPr>
        <p:txBody>
          <a:bodyPr/>
          <a:lstStyle/>
          <a:p>
            <a:pPr marL="0" indent="0">
              <a:buNone/>
            </a:pPr>
            <a:r>
              <a:rPr lang="en-US" dirty="0" smtClean="0"/>
              <a:t>MMI inspects the Header IEs to see if a module needs to be invoked to process the frame</a:t>
            </a:r>
          </a:p>
          <a:p>
            <a:r>
              <a:rPr lang="en-US" dirty="0" smtClean="0"/>
              <a:t>If so, deliver to module, which will determine how to handle the frame</a:t>
            </a:r>
          </a:p>
          <a:p>
            <a:r>
              <a:rPr lang="en-US" dirty="0" smtClean="0"/>
              <a:t>If none, deliver to application as determined by Ethertype</a:t>
            </a:r>
            <a:endParaRPr lang="en-US" dirty="0"/>
          </a:p>
          <a:p>
            <a:pPr lvl="1">
              <a:buClr>
                <a:srgbClr val="FF0000"/>
              </a:buClr>
              <a:buFont typeface="Wingdings" panose="05000000000000000000" pitchFamily="2" charset="2"/>
              <a:buChar char="Ø"/>
            </a:pPr>
            <a:r>
              <a:rPr lang="en-US" dirty="0" smtClean="0"/>
              <a:t>  Profile not needed in this case</a:t>
            </a:r>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442847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Profile instances and links</a:t>
            </a:r>
            <a:endParaRPr lang="en-US" dirty="0"/>
          </a:p>
        </p:txBody>
      </p:sp>
      <p:sp>
        <p:nvSpPr>
          <p:cNvPr id="3" name="Content Placeholder 2"/>
          <p:cNvSpPr>
            <a:spLocks noGrp="1"/>
          </p:cNvSpPr>
          <p:nvPr>
            <p:ph idx="1"/>
          </p:nvPr>
        </p:nvSpPr>
        <p:spPr>
          <a:xfrm>
            <a:off x="685800" y="1752600"/>
            <a:ext cx="7772400" cy="4267200"/>
          </a:xfrm>
        </p:spPr>
        <p:txBody>
          <a:bodyPr/>
          <a:lstStyle/>
          <a:p>
            <a:r>
              <a:rPr lang="en-US" dirty="0" smtClean="0"/>
              <a:t>Each module’s profile information (</a:t>
            </a:r>
            <a:r>
              <a:rPr lang="en-US" dirty="0"/>
              <a:t>i.e., set of required PIB entries</a:t>
            </a:r>
            <a:r>
              <a:rPr lang="en-US" dirty="0" smtClean="0"/>
              <a:t>) identifies that module’s requirement for frame transmission over a link </a:t>
            </a:r>
          </a:p>
          <a:p>
            <a:r>
              <a:rPr lang="en-US" dirty="0" smtClean="0"/>
              <a:t>A “link” (source address and neighbor’s address)</a:t>
            </a:r>
            <a:r>
              <a:rPr lang="en-US" dirty="0"/>
              <a:t> </a:t>
            </a:r>
            <a:r>
              <a:rPr lang="en-US" dirty="0" smtClean="0"/>
              <a:t>needs a profile instance.</a:t>
            </a:r>
          </a:p>
          <a:p>
            <a:r>
              <a:rPr lang="en-US" dirty="0" smtClean="0"/>
              <a:t>Profile information for the link is indexed by (source, </a:t>
            </a:r>
            <a:r>
              <a:rPr lang="en-US" dirty="0" err="1" smtClean="0"/>
              <a:t>nbr</a:t>
            </a: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384889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Transmitting a frame</a:t>
            </a:r>
            <a:endParaRPr lang="en-US" dirty="0"/>
          </a:p>
        </p:txBody>
      </p:sp>
      <p:sp>
        <p:nvSpPr>
          <p:cNvPr id="3" name="Content Placeholder 2"/>
          <p:cNvSpPr>
            <a:spLocks noGrp="1"/>
          </p:cNvSpPr>
          <p:nvPr>
            <p:ph idx="1"/>
          </p:nvPr>
        </p:nvSpPr>
        <p:spPr>
          <a:xfrm>
            <a:off x="685800" y="1447800"/>
            <a:ext cx="7772400" cy="4648200"/>
          </a:xfrm>
        </p:spPr>
        <p:txBody>
          <a:bodyPr/>
          <a:lstStyle/>
          <a:p>
            <a:r>
              <a:rPr lang="en-US" dirty="0" smtClean="0"/>
              <a:t>PDE basically passes the frame to MMI</a:t>
            </a:r>
          </a:p>
          <a:p>
            <a:r>
              <a:rPr lang="en-US" dirty="0" smtClean="0"/>
              <a:t>To transmit, destination </a:t>
            </a:r>
            <a:r>
              <a:rPr lang="en-US" dirty="0"/>
              <a:t>a</a:t>
            </a:r>
            <a:r>
              <a:rPr lang="en-US" dirty="0" smtClean="0"/>
              <a:t>ddress of frame *must* enable lookup of a profile</a:t>
            </a:r>
          </a:p>
          <a:p>
            <a:pPr lvl="1">
              <a:buClr>
                <a:srgbClr val="FF0000"/>
              </a:buClr>
              <a:buFont typeface="Wingdings" panose="05000000000000000000" pitchFamily="2" charset="2"/>
              <a:buChar char="Ø"/>
            </a:pPr>
            <a:r>
              <a:rPr lang="en-US" dirty="0" smtClean="0"/>
              <a:t>  i.e., (source, </a:t>
            </a:r>
            <a:r>
              <a:rPr lang="en-US" dirty="0" err="1" smtClean="0"/>
              <a:t>dest</a:t>
            </a:r>
            <a:r>
              <a:rPr lang="en-US" dirty="0" smtClean="0"/>
              <a:t>) *must* index a “link”</a:t>
            </a:r>
          </a:p>
          <a:p>
            <a:pPr lvl="1">
              <a:buClr>
                <a:srgbClr val="FF0000"/>
              </a:buClr>
              <a:buFont typeface="Wingdings" panose="05000000000000000000" pitchFamily="2" charset="2"/>
              <a:buChar char="Ø"/>
            </a:pPr>
            <a:r>
              <a:rPr lang="en-US" dirty="0"/>
              <a:t> </a:t>
            </a:r>
            <a:r>
              <a:rPr lang="en-US" dirty="0" smtClean="0"/>
              <a:t> Otherwise, L2R must route (i.e., find the MHR neighbor address [Figure 5-25])</a:t>
            </a:r>
          </a:p>
          <a:p>
            <a:r>
              <a:rPr lang="en-US" dirty="0" smtClean="0"/>
              <a:t>Undetermined profile entries point to a module to determine the needed profile value for the link</a:t>
            </a: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188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Is the frame able to be transmitted?</a:t>
            </a:r>
            <a:endParaRPr lang="en-US" dirty="0"/>
          </a:p>
        </p:txBody>
      </p:sp>
      <p:sp>
        <p:nvSpPr>
          <p:cNvPr id="3" name="Content Placeholder 2"/>
          <p:cNvSpPr>
            <a:spLocks noGrp="1"/>
          </p:cNvSpPr>
          <p:nvPr>
            <p:ph idx="1"/>
          </p:nvPr>
        </p:nvSpPr>
        <p:spPr>
          <a:xfrm>
            <a:off x="685800" y="1524000"/>
            <a:ext cx="7772400" cy="4572000"/>
          </a:xfrm>
        </p:spPr>
        <p:txBody>
          <a:bodyPr/>
          <a:lstStyle/>
          <a:p>
            <a:pPr marL="0" indent="0">
              <a:buNone/>
            </a:pPr>
            <a:r>
              <a:rPr lang="en-US" dirty="0" smtClean="0"/>
              <a:t>Why might a destination be unreachable?</a:t>
            </a:r>
            <a:endParaRPr lang="en-US" dirty="0"/>
          </a:p>
          <a:p>
            <a:r>
              <a:rPr lang="en-US" dirty="0"/>
              <a:t>resource </a:t>
            </a:r>
            <a:r>
              <a:rPr lang="en-US" dirty="0" smtClean="0"/>
              <a:t>allocation (e.g., cells / 6top)</a:t>
            </a:r>
            <a:endParaRPr lang="en-US" dirty="0"/>
          </a:p>
          <a:p>
            <a:r>
              <a:rPr lang="en-US" dirty="0" smtClean="0"/>
              <a:t>L2R </a:t>
            </a:r>
            <a:r>
              <a:rPr lang="en-US" dirty="0"/>
              <a:t>has to route </a:t>
            </a:r>
            <a:r>
              <a:rPr lang="en-US" dirty="0" smtClean="0"/>
              <a:t>it (i.e., not a neighbor)</a:t>
            </a:r>
            <a:endParaRPr lang="en-US" dirty="0"/>
          </a:p>
          <a:p>
            <a:r>
              <a:rPr lang="en-US" dirty="0" smtClean="0"/>
              <a:t>802.1X </a:t>
            </a:r>
            <a:r>
              <a:rPr lang="en-US" dirty="0"/>
              <a:t>has to open a port for it (??)</a:t>
            </a:r>
          </a:p>
          <a:p>
            <a:r>
              <a:rPr lang="en-US" dirty="0" smtClean="0"/>
              <a:t>Ranging </a:t>
            </a:r>
            <a:r>
              <a:rPr lang="en-US" dirty="0"/>
              <a:t>is incomplete</a:t>
            </a:r>
          </a:p>
          <a:p>
            <a:r>
              <a:rPr lang="en-US" dirty="0"/>
              <a:t>P</a:t>
            </a:r>
            <a:r>
              <a:rPr lang="en-US" dirty="0" smtClean="0"/>
              <a:t>ending </a:t>
            </a:r>
            <a:r>
              <a:rPr lang="en-US" dirty="0"/>
              <a:t>link </a:t>
            </a:r>
            <a:r>
              <a:rPr lang="en-US" dirty="0" smtClean="0"/>
              <a:t>acknowledgement</a:t>
            </a:r>
            <a:endParaRPr lang="en-US" dirty="0"/>
          </a:p>
          <a:p>
            <a:r>
              <a:rPr lang="en-US" dirty="0"/>
              <a:t>T</a:t>
            </a:r>
            <a:r>
              <a:rPr lang="en-US" dirty="0" smtClean="0"/>
              <a:t>he </a:t>
            </a:r>
            <a:r>
              <a:rPr lang="en-US" dirty="0"/>
              <a:t>link </a:t>
            </a:r>
            <a:r>
              <a:rPr lang="en-US" dirty="0" smtClean="0"/>
              <a:t>(or neighbor) requires security</a:t>
            </a:r>
          </a:p>
          <a:p>
            <a:pPr marL="0" indent="0">
              <a:buNone/>
            </a:pPr>
            <a:r>
              <a:rPr lang="en-US" dirty="0"/>
              <a:t>E</a:t>
            </a:r>
            <a:r>
              <a:rPr lang="en-US" dirty="0" smtClean="0"/>
              <a:t>ach module may place constraints</a:t>
            </a: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3829019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a:t>
            </a:r>
            <a:endParaRPr lang="en-US" dirty="0"/>
          </a:p>
        </p:txBody>
      </p:sp>
      <p:sp>
        <p:nvSpPr>
          <p:cNvPr id="3" name="Content Placeholder 2"/>
          <p:cNvSpPr>
            <a:spLocks noGrp="1"/>
          </p:cNvSpPr>
          <p:nvPr>
            <p:ph idx="1"/>
          </p:nvPr>
        </p:nvSpPr>
        <p:spPr/>
        <p:txBody>
          <a:bodyPr/>
          <a:lstStyle/>
          <a:p>
            <a:pPr marL="0" indent="0">
              <a:buNone/>
            </a:pPr>
            <a:r>
              <a:rPr lang="en-US" dirty="0" smtClean="0"/>
              <a:t>MMI has responsibility to determine whether or not a frame has to be fragmented.</a:t>
            </a:r>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8658014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113520</TotalTime>
  <Words>587</Words>
  <Application>Microsoft Office PowerPoint</Application>
  <PresentationFormat>On-screen Show (4:3)</PresentationFormat>
  <Paragraphs>96</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Data flow through ULI module interfaces</vt:lpstr>
      <vt:lpstr>Linking a module into the ULI </vt:lpstr>
      <vt:lpstr>Autoconfiguration for ULI modules</vt:lpstr>
      <vt:lpstr>MMI receiving a frame from interface</vt:lpstr>
      <vt:lpstr>Profile instances and links</vt:lpstr>
      <vt:lpstr>Transmitting a frame</vt:lpstr>
      <vt:lpstr>Is the frame able to be transmitted?</vt:lpstr>
      <vt:lpstr>Fragmentation</vt:lpstr>
      <vt:lpstr>MAC and module control routines</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dc:title>
  <dc:subject>IEEE 802.15 &lt;TG12&gt;</dc:subject>
  <dc:creator>Charles Perkins</dc:creator>
  <dc:description>&lt;15-18-0012-00-0012&gt;</dc:description>
  <cp:lastModifiedBy>charliep</cp:lastModifiedBy>
  <cp:revision>1130</cp:revision>
  <cp:lastPrinted>2015-07-14T16:02:16Z</cp:lastPrinted>
  <dcterms:created xsi:type="dcterms:W3CDTF">2009-07-12T16:25:16Z</dcterms:created>
  <dcterms:modified xsi:type="dcterms:W3CDTF">2019-05-14T17:35:32Z</dcterms:modified>
</cp:coreProperties>
</file>