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7"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p:restoredTop sz="95701" autoAdjust="0"/>
  </p:normalViewPr>
  <p:slideViewPr>
    <p:cSldViewPr>
      <p:cViewPr varScale="1">
        <p:scale>
          <a:sx n="91" d="100"/>
          <a:sy n="91" d="100"/>
        </p:scale>
        <p:origin x="216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15-19-0139-01-secn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March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March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March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March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May 16, 2019</a:t>
            </a:r>
          </a:p>
          <a:p>
            <a:endParaRPr lang="en-US" sz="2400" dirty="0"/>
          </a:p>
          <a:p>
            <a:r>
              <a:rPr lang="en-US" altLang="ja-JP" sz="2400" dirty="0"/>
              <a:t>Peter Yee</a:t>
            </a:r>
          </a:p>
          <a:p>
            <a:r>
              <a:rPr lang="en-US" sz="2400" dirty="0"/>
              <a:t>IEEE 802.15.4y SECN Vice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March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400" dirty="0">
                <a:solidFill>
                  <a:srgbClr val="000000"/>
                </a:solidFill>
              </a:rPr>
              <a:t>Review the Section 9, Annex B and Annex C changes</a:t>
            </a:r>
          </a:p>
          <a:p>
            <a:pPr marL="800100" indent="-457200">
              <a:spcBef>
                <a:spcPts val="375"/>
              </a:spcBef>
              <a:buSzPct val="100000"/>
              <a:buFont typeface="Arial" panose="020B0604020202020204" pitchFamily="34" charset="0"/>
              <a:buChar char="•"/>
            </a:pPr>
            <a:r>
              <a:rPr lang="en-US" altLang="en-US" sz="2400" dirty="0">
                <a:solidFill>
                  <a:srgbClr val="000000"/>
                </a:solidFill>
              </a:rPr>
              <a:t>Create draft in private area, perform WG internal review closing before the July meeting</a:t>
            </a:r>
          </a:p>
          <a:p>
            <a:pPr marL="800100" indent="-457200">
              <a:spcBef>
                <a:spcPts val="375"/>
              </a:spcBef>
              <a:buSzPct val="100000"/>
            </a:pPr>
            <a:r>
              <a:rPr lang="en-US" sz="2400" dirty="0"/>
              <a:t>Update timeline and create closing report</a:t>
            </a: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for technical comments (</a:t>
            </a:r>
            <a:r>
              <a:rPr lang="en-US" altLang="en-US" sz="2800" dirty="0" err="1">
                <a:solidFill>
                  <a:srgbClr val="000000"/>
                </a:solidFill>
              </a:rPr>
              <a:t>Tero</a:t>
            </a:r>
            <a:r>
              <a:rPr lang="en-US" altLang="en-US" sz="2800" dirty="0">
                <a:solidFill>
                  <a:srgbClr val="000000"/>
                </a:solidFill>
              </a:rPr>
              <a: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(draft created, to be modified)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(draft created)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July)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Atlanta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and Section 9 changes–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a:t>
            </a:r>
            <a:r>
              <a:rPr lang="en-US" altLang="en-US" sz="2800" dirty="0">
                <a:solidFill>
                  <a:srgbClr val="FF0000"/>
                </a:solidFill>
              </a:rPr>
              <a:t>July</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a:t>
            </a:r>
            <a:r>
              <a:rPr lang="en-US" altLang="en-US" sz="2800" dirty="0">
                <a:solidFill>
                  <a:srgbClr val="FF0000"/>
                </a:solidFill>
              </a:rPr>
              <a:t>July</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Initial WG Letter Ballot –</a:t>
            </a:r>
            <a:r>
              <a:rPr lang="en-US" altLang="en-US" sz="2800" dirty="0">
                <a:solidFill>
                  <a:srgbClr val="FF0000"/>
                </a:solidFill>
              </a:rPr>
              <a:t>July</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 Letter Ballot – </a:t>
            </a:r>
            <a:r>
              <a:rPr lang="en-US" altLang="en-US" sz="2800" dirty="0">
                <a:solidFill>
                  <a:srgbClr val="FF0000"/>
                </a:solidFill>
              </a:rPr>
              <a:t>September </a:t>
            </a:r>
            <a:r>
              <a:rPr lang="en-US" altLang="en-US" sz="2800" dirty="0">
                <a:solidFill>
                  <a:schemeClr val="tx1"/>
                </a:solidFill>
              </a:rPr>
              <a:t>2019</a:t>
            </a:r>
            <a:r>
              <a:rPr lang="en-US" altLang="en-US" sz="2800" dirty="0">
                <a:solidFill>
                  <a:srgbClr val="000000"/>
                </a:solidFill>
              </a:rPr>
              <a:t>,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SA Ballot – </a:t>
            </a:r>
            <a:r>
              <a:rPr lang="en-US" altLang="en-US" sz="2800" dirty="0">
                <a:solidFill>
                  <a:srgbClr val="FF0000"/>
                </a:solidFill>
              </a:rPr>
              <a:t>January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July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Get the draft of the amendment completed by mid-June, post in the private area for informal review closing before IEEE </a:t>
            </a:r>
            <a:r>
              <a:rPr lang="en-US" altLang="en-US" sz="2800">
                <a:solidFill>
                  <a:srgbClr val="000000"/>
                </a:solidFill>
              </a:rPr>
              <a:t>802 Plenary </a:t>
            </a:r>
            <a:r>
              <a:rPr lang="en-US" altLang="en-US" sz="2800" dirty="0">
                <a:solidFill>
                  <a:srgbClr val="000000"/>
                </a:solidFill>
              </a:rPr>
              <a:t>in July	</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informal review comments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Put the draft out for WG ballot at the conclusion of the July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40041</TotalTime>
  <Words>292</Words>
  <Application>Microsoft Macintosh PowerPoint</Application>
  <PresentationFormat>On-screen Show (4:3)</PresentationFormat>
  <Paragraphs>78</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714</cp:revision>
  <cp:lastPrinted>2015-07-14T16:02:16Z</cp:lastPrinted>
  <dcterms:created xsi:type="dcterms:W3CDTF">2009-07-12T16:25:16Z</dcterms:created>
  <dcterms:modified xsi:type="dcterms:W3CDTF">2019-05-13T16:29:33Z</dcterms:modified>
  <cp:category/>
</cp:coreProperties>
</file>