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17"/>
  </p:notesMasterIdLst>
  <p:handoutMasterIdLst>
    <p:handoutMasterId r:id="rId1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802-15-19-0209-00-004w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172-00-004w-tg-802-15-minutes-for-march-2019-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May 2019 Interim Meeting</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May,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Vancouver </a:t>
            </a:r>
            <a:r>
              <a:rPr lang="en-US" sz="1200" dirty="0" smtClean="0"/>
              <a:t>Minutes</a:t>
            </a:r>
            <a:endParaRPr lang="en-US" sz="1200" dirty="0"/>
          </a:p>
          <a:p>
            <a:r>
              <a:rPr lang="en-US" sz="1200" dirty="0" smtClean="0"/>
              <a:t>Schedule</a:t>
            </a:r>
          </a:p>
          <a:p>
            <a:r>
              <a:rPr lang="en-US" sz="1200" dirty="0" smtClean="0"/>
              <a:t>Comment Resolution</a:t>
            </a:r>
            <a:endParaRPr lang="en-US" sz="1200" dirty="0" smtClean="0"/>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endParaRPr lang="en-US" sz="1200" dirty="0" smtClean="0"/>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endParaRPr lang="en-US" sz="1200" dirty="0" smtClean="0"/>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a:t>
            </a:r>
            <a:r>
              <a:rPr lang="en-US" dirty="0" smtClean="0"/>
              <a:t>#26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Vancouver</a:t>
            </a:r>
            <a:r>
              <a:rPr lang="en-US" dirty="0" smtClean="0"/>
              <a:t> </a:t>
            </a:r>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15-19/172r0</a:t>
            </a:r>
            <a:r>
              <a:rPr lang="en-US" sz="2000" dirty="0" smtClean="0"/>
              <a:t/>
            </a:r>
            <a:br>
              <a:rPr lang="en-US" sz="2000" dirty="0" smtClean="0"/>
            </a:br>
            <a:r>
              <a:rPr lang="en-US" sz="2000" dirty="0">
                <a:hlinkClick r:id="rId2"/>
              </a:rPr>
              <a:t>https://</a:t>
            </a:r>
            <a:r>
              <a:rPr lang="en-US" sz="2000" dirty="0" smtClean="0">
                <a:hlinkClick r:id="rId2"/>
              </a:rPr>
              <a:t>mentor.ieee.org/802.15/dcn/19/15-19-0172-00-004w-tg-802-15-minutes-for-march-2019-plenary-meeting-of-tg4w.doc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a:t>
            </a:r>
            <a:r>
              <a:rPr lang="en-US" dirty="0" smtClean="0"/>
              <a:t>#27</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St. Louis meeting minutes in </a:t>
            </a:r>
            <a:r>
              <a:rPr lang="en-US" sz="2000" dirty="0"/>
              <a:t>document </a:t>
            </a:r>
            <a:r>
              <a:rPr lang="en-US" sz="2000" dirty="0" smtClean="0"/>
              <a:t>15-19/172r0</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429309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St. </a:t>
            </a:r>
            <a:r>
              <a:rPr lang="en-US" sz="2400" dirty="0" smtClean="0"/>
              <a:t>Vancouver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8731045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714</Words>
  <Application>Microsoft Office PowerPoint</Application>
  <PresentationFormat>Bildschirmpräsentation (4:3)</PresentationFormat>
  <Paragraphs>201</Paragraphs>
  <Slides>14</Slides>
  <Notes>2</Notes>
  <HiddenSlides>0</HiddenSlides>
  <MMClips>0</MMClips>
  <ScaleCrop>false</ScaleCrop>
  <HeadingPairs>
    <vt:vector size="4" baseType="variant">
      <vt:variant>
        <vt:lpstr>Design</vt:lpstr>
      </vt:variant>
      <vt:variant>
        <vt:i4>2</vt:i4>
      </vt:variant>
      <vt:variant>
        <vt:lpstr>Folientitel</vt:lpstr>
      </vt:variant>
      <vt:variant>
        <vt:i4>14</vt:i4>
      </vt:variant>
    </vt:vector>
  </HeadingPairs>
  <TitlesOfParts>
    <vt:vector size="16"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#26</vt:lpstr>
      <vt:lpstr>Approval of Vancouver Minutes</vt:lpstr>
      <vt:lpstr>TG Motion #27</vt:lpstr>
      <vt:lpstr>TG4w Draft Schedule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596</cp:revision>
  <cp:lastPrinted>1998-02-10T13:28:06Z</cp:lastPrinted>
  <dcterms:created xsi:type="dcterms:W3CDTF">2018-03-02T09:48:16Z</dcterms:created>
  <dcterms:modified xsi:type="dcterms:W3CDTF">2019-05-13T13:04:51Z</dcterms:modified>
</cp:coreProperties>
</file>