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4" r:id="rId3"/>
    <p:sldId id="717" r:id="rId4"/>
    <p:sldId id="423" r:id="rId5"/>
    <p:sldId id="608" r:id="rId6"/>
    <p:sldId id="708" r:id="rId7"/>
    <p:sldId id="386" r:id="rId8"/>
    <p:sldId id="754" r:id="rId9"/>
    <p:sldId id="560" r:id="rId10"/>
    <p:sldId id="800" r:id="rId11"/>
    <p:sldId id="801" r:id="rId12"/>
    <p:sldId id="823" r:id="rId13"/>
    <p:sldId id="825" r:id="rId14"/>
    <p:sldId id="718" r:id="rId15"/>
    <p:sldId id="822" r:id="rId16"/>
    <p:sldId id="826" r:id="rId17"/>
    <p:sldId id="790" r:id="rId18"/>
    <p:sldId id="827" r:id="rId19"/>
    <p:sldId id="812" r:id="rId20"/>
    <p:sldId id="817" r:id="rId21"/>
    <p:sldId id="774" r:id="rId22"/>
    <p:sldId id="828" r:id="rId23"/>
    <p:sldId id="829" r:id="rId24"/>
    <p:sldId id="830" r:id="rId25"/>
    <p:sldId id="832" r:id="rId26"/>
    <p:sldId id="831" r:id="rId27"/>
    <p:sldId id="79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391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21</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99164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27</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-0207-05-0013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2019-05-16</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27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15-19/0207r1.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in doc. 15-19/0184r0.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4-8</a:t>
            </a:r>
            <a:endParaRPr lang="de-DE" sz="2800" dirty="0"/>
          </a:p>
          <a:p>
            <a:pPr marL="1085850" lvl="1" indent="-342900" algn="just">
              <a:buFont typeface="Arial" panose="020B0604020202020204" pitchFamily="34" charset="0"/>
              <a:buChar char="•"/>
              <a:defRPr/>
            </a:pPr>
            <a:r>
              <a:rPr lang="de-DE" sz="2400" dirty="0"/>
              <a:t>4: </a:t>
            </a:r>
            <a:r>
              <a:rPr lang="de-DE" sz="2400" dirty="0" smtClean="0"/>
              <a:t>MAC </a:t>
            </a:r>
            <a:r>
              <a:rPr lang="de-DE" sz="2400" dirty="0" err="1" smtClean="0"/>
              <a:t>text</a:t>
            </a:r>
            <a:r>
              <a:rPr lang="de-DE" sz="2400" dirty="0" smtClean="0"/>
              <a:t> </a:t>
            </a:r>
            <a:r>
              <a:rPr lang="de-DE" sz="2400" dirty="0" err="1" smtClean="0"/>
              <a:t>t.b.d</a:t>
            </a:r>
            <a:r>
              <a:rPr lang="de-DE" sz="2400" dirty="0"/>
              <a:t>. after </a:t>
            </a:r>
            <a:r>
              <a:rPr lang="de-DE" sz="2400" dirty="0" err="1"/>
              <a:t>clauses</a:t>
            </a:r>
            <a:r>
              <a:rPr lang="de-DE" sz="2400" dirty="0"/>
              <a:t> 5-8 </a:t>
            </a:r>
            <a:r>
              <a:rPr lang="de-DE" sz="2400" dirty="0" err="1"/>
              <a:t>are</a:t>
            </a:r>
            <a:r>
              <a:rPr lang="de-DE" sz="2400" dirty="0"/>
              <a:t> </a:t>
            </a:r>
            <a:r>
              <a:rPr lang="de-DE" sz="2400" dirty="0" err="1"/>
              <a:t>complete</a:t>
            </a:r>
            <a:endParaRPr lang="de-DE" sz="2400" dirty="0"/>
          </a:p>
          <a:p>
            <a:pPr marL="1085850" lvl="1" indent="-342900" algn="just">
              <a:buFont typeface="Arial" panose="020B0604020202020204" pitchFamily="34" charset="0"/>
              <a:buChar char="•"/>
              <a:defRPr/>
            </a:pPr>
            <a:r>
              <a:rPr lang="de-DE" sz="2400" dirty="0"/>
              <a:t>5: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t>6: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7: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5 and </a:t>
            </a:r>
            <a:r>
              <a:rPr lang="en-GB" altLang="en-US" dirty="0">
                <a:sym typeface="Wingdings" panose="05000000000000000000" pitchFamily="2" charset="2"/>
              </a:rPr>
              <a:t>6 in the TG13 draft D4.1 with </a:t>
            </a:r>
            <a:r>
              <a:rPr lang="en-GB" altLang="en-US" dirty="0" smtClean="0">
                <a:sym typeface="Wingdings" panose="05000000000000000000" pitchFamily="2" charset="2"/>
              </a:rPr>
              <a:t>the new text contained in doc. 15-19/0080r4 in clauses 5 and 6 when creating D4.2.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AM1, May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9052999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Further review and discuss clauses 7</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telco meeting minutes </a:t>
                      </a:r>
                      <a:r>
                        <a:rPr lang="en-US" altLang="en-US" sz="1800" dirty="0" smtClean="0"/>
                        <a:t>in doc. 15-19/</a:t>
                      </a:r>
                      <a:r>
                        <a:rPr lang="en-GB" altLang="en-US" sz="1800" dirty="0" smtClean="0"/>
                        <a:t>0206r1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90215818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in doc. 15-19/0206r1.</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7-8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7-8</a:t>
            </a:r>
            <a:endParaRPr lang="de-DE" sz="2800" dirty="0"/>
          </a:p>
          <a:p>
            <a:pPr marL="1085850" lvl="1" indent="-342900" algn="just">
              <a:buFont typeface="Arial" panose="020B0604020202020204" pitchFamily="34" charset="0"/>
              <a:buChar char="•"/>
              <a:defRPr/>
            </a:pPr>
            <a:r>
              <a:rPr lang="de-DE" sz="2400" dirty="0">
                <a:solidFill>
                  <a:schemeClr val="bg1">
                    <a:lumMod val="75000"/>
                  </a:schemeClr>
                </a:solidFill>
              </a:rPr>
              <a:t>4: MAC </a:t>
            </a:r>
            <a:r>
              <a:rPr lang="de-DE" sz="2400" dirty="0" err="1">
                <a:solidFill>
                  <a:schemeClr val="bg1">
                    <a:lumMod val="75000"/>
                  </a:schemeClr>
                </a:solidFill>
              </a:rPr>
              <a:t>text</a:t>
            </a:r>
            <a:r>
              <a:rPr lang="de-DE" sz="2400" dirty="0">
                <a:solidFill>
                  <a:schemeClr val="bg1">
                    <a:lumMod val="75000"/>
                  </a:schemeClr>
                </a:solidFill>
              </a:rPr>
              <a:t> </a:t>
            </a:r>
            <a:r>
              <a:rPr lang="de-DE" sz="2400" dirty="0" err="1" smtClean="0">
                <a:solidFill>
                  <a:schemeClr val="bg1">
                    <a:lumMod val="75000"/>
                  </a:schemeClr>
                </a:solidFill>
              </a:rPr>
              <a:t>t.b.d</a:t>
            </a:r>
            <a:r>
              <a:rPr lang="de-DE" sz="2400" dirty="0">
                <a:solidFill>
                  <a:schemeClr val="bg1">
                    <a:lumMod val="75000"/>
                  </a:schemeClr>
                </a:solidFill>
              </a:rPr>
              <a:t>. after </a:t>
            </a:r>
            <a:r>
              <a:rPr lang="de-DE" sz="2400" dirty="0" err="1">
                <a:solidFill>
                  <a:schemeClr val="bg1">
                    <a:lumMod val="75000"/>
                  </a:schemeClr>
                </a:solidFill>
              </a:rPr>
              <a:t>clauses</a:t>
            </a:r>
            <a:r>
              <a:rPr lang="de-DE" sz="2400" dirty="0">
                <a:solidFill>
                  <a:schemeClr val="bg1">
                    <a:lumMod val="75000"/>
                  </a:schemeClr>
                </a:solidFill>
              </a:rPr>
              <a:t> 5-8 </a:t>
            </a:r>
            <a:r>
              <a:rPr lang="de-DE" sz="2400" dirty="0" err="1">
                <a:solidFill>
                  <a:schemeClr val="bg1">
                    <a:lumMod val="75000"/>
                  </a:schemeClr>
                </a:solidFill>
              </a:rPr>
              <a:t>are</a:t>
            </a:r>
            <a:r>
              <a:rPr lang="de-DE" sz="2400" dirty="0">
                <a:solidFill>
                  <a:schemeClr val="bg1">
                    <a:lumMod val="75000"/>
                  </a:schemeClr>
                </a:solidFill>
              </a:rPr>
              <a:t> </a:t>
            </a:r>
            <a:r>
              <a:rPr lang="de-DE" sz="2400" dirty="0" err="1">
                <a:solidFill>
                  <a:schemeClr val="bg1">
                    <a:lumMod val="75000"/>
                  </a:schemeClr>
                </a:solidFill>
              </a:rPr>
              <a:t>complete</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5: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6: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t>7: </a:t>
            </a:r>
            <a:r>
              <a:rPr lang="de-DE" sz="2400" dirty="0" err="1" smtClean="0"/>
              <a:t>delete</a:t>
            </a:r>
            <a:r>
              <a:rPr lang="de-DE" sz="2400" dirty="0" smtClean="0"/>
              <a:t> </a:t>
            </a:r>
            <a:r>
              <a:rPr lang="de-DE" sz="2400" dirty="0"/>
              <a:t>obsolete </a:t>
            </a:r>
            <a:r>
              <a:rPr lang="de-DE" sz="2400" dirty="0" err="1"/>
              <a:t>parts</a:t>
            </a:r>
            <a:r>
              <a:rPr lang="de-DE" sz="2400" dirty="0"/>
              <a:t> </a:t>
            </a:r>
            <a:r>
              <a:rPr lang="de-DE" sz="2400" dirty="0" err="1"/>
              <a:t>from</a:t>
            </a:r>
            <a:r>
              <a:rPr lang="de-DE" sz="2400" dirty="0"/>
              <a:t> </a:t>
            </a:r>
            <a:r>
              <a:rPr lang="de-DE" sz="2400" dirty="0" err="1"/>
              <a:t>old</a:t>
            </a:r>
            <a:r>
              <a:rPr lang="de-DE" sz="2400" dirty="0"/>
              <a:t> </a:t>
            </a:r>
            <a:r>
              <a:rPr lang="de-DE" sz="2400" dirty="0" err="1" smtClean="0"/>
              <a:t>draft</a:t>
            </a:r>
            <a:r>
              <a:rPr lang="de-DE" sz="2400" dirty="0" smtClean="0"/>
              <a:t>, </a:t>
            </a:r>
            <a:r>
              <a:rPr lang="de-DE" sz="2400" dirty="0" err="1"/>
              <a:t>create</a:t>
            </a:r>
            <a:r>
              <a:rPr lang="de-DE" sz="2400" dirty="0"/>
              <a:t> </a:t>
            </a:r>
            <a:r>
              <a:rPr lang="de-DE" sz="2400" dirty="0" err="1"/>
              <a:t>new</a:t>
            </a:r>
            <a:r>
              <a:rPr lang="de-DE" sz="2400" dirty="0"/>
              <a:t> </a:t>
            </a:r>
            <a:r>
              <a:rPr lang="de-DE" sz="2400" dirty="0" err="1"/>
              <a:t>text</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smtClean="0">
                <a:solidFill>
                  <a:schemeClr val="bg1">
                    <a:lumMod val="75000"/>
                  </a:schemeClr>
                </a:solidFill>
              </a:rPr>
              <a:t>from</a:t>
            </a:r>
            <a:r>
              <a:rPr lang="de-DE" sz="2400" dirty="0" smtClean="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smtClean="0">
                <a:solidFill>
                  <a:schemeClr val="bg1">
                    <a:lumMod val="75000"/>
                  </a:schemeClr>
                </a:solidFill>
              </a:rPr>
              <a:t>draft</a:t>
            </a:r>
            <a:r>
              <a:rPr lang="de-DE" sz="2400" dirty="0" smtClean="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09285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May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848876540"/>
              </p:ext>
            </p:extLst>
          </p:nvPr>
        </p:nvGraphicFramePr>
        <p:xfrm>
          <a:off x="559401"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July =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0130415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a:t>
                      </a:r>
                      <a:r>
                        <a:rPr lang="de-DE" altLang="en-US" sz="1800" dirty="0" err="1" smtClean="0"/>
                        <a:t>new</a:t>
                      </a:r>
                      <a:r>
                        <a:rPr lang="de-DE" altLang="en-US" sz="1800" dirty="0" smtClean="0"/>
                        <a:t> </a:t>
                      </a:r>
                      <a:r>
                        <a:rPr lang="de-DE" altLang="en-US" sz="1800" dirty="0" err="1" smtClean="0"/>
                        <a:t>text</a:t>
                      </a:r>
                      <a:r>
                        <a:rPr lang="de-DE" altLang="en-US" sz="1800" dirty="0" smtClean="0"/>
                        <a:t> on </a:t>
                      </a:r>
                      <a:r>
                        <a:rPr lang="de-DE" altLang="en-US" sz="1800" dirty="0" err="1" smtClean="0"/>
                        <a:t>clause</a:t>
                      </a:r>
                      <a:r>
                        <a:rPr lang="de-DE" altLang="en-US" sz="1800" dirty="0" smtClean="0"/>
                        <a:t> 7 in </a:t>
                      </a:r>
                      <a:r>
                        <a:rPr lang="de-DE" altLang="en-US" sz="1800" dirty="0" err="1" smtClean="0"/>
                        <a:t>doc</a:t>
                      </a:r>
                      <a:r>
                        <a:rPr lang="de-DE" altLang="en-US" sz="1800" dirty="0" smtClean="0"/>
                        <a:t> 15-19/0080r4</a:t>
                      </a:r>
                      <a:endParaRPr lang="en-GB" altLang="en-US" sz="1800" dirty="0" smtClean="0"/>
                    </a:p>
                  </a:txBody>
                  <a:tcPr marT="45764" marB="45764"/>
                </a:tc>
                <a:tc>
                  <a:txBody>
                    <a:bodyPr/>
                    <a:lstStyle/>
                    <a:p>
                      <a:r>
                        <a:rPr lang="en-US" sz="1800" dirty="0" smtClean="0"/>
                        <a:t>75</a:t>
                      </a:r>
                      <a:endParaRPr lang="en-US" sz="1800" dirty="0"/>
                    </a:p>
                  </a:txBody>
                  <a:tcPr marT="45764" marB="45764"/>
                </a:tc>
                <a:extLst>
                  <a:ext uri="{0D108BD9-81ED-4DB2-BD59-A6C34878D82A}">
                    <a16:rowId xmlns:a16="http://schemas.microsoft.com/office/drawing/2014/main" val="156579388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to handle Clause 8 - 10</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97458027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10 from draft </a:t>
            </a:r>
            <a:r>
              <a:rPr lang="en-GB" altLang="en-US" dirty="0">
                <a:sym typeface="Wingdings" panose="05000000000000000000" pitchFamily="2" charset="2"/>
              </a:rPr>
              <a:t>D4.1 when creating D4.2.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May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985655602"/>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Conduct comment resolution in doc. 15-19/0192r0</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73731644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content of Clause 7 and 8 in 15-19/0080r6</a:t>
                      </a:r>
                      <a:endParaRPr lang="en-US" altLang="en-US" sz="3200" baseline="0" dirty="0" smtClean="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May 2019 </a:t>
            </a:r>
            <a:r>
              <a:rPr lang="en-US" altLang="en-US" dirty="0"/>
              <a:t>session in </a:t>
            </a:r>
            <a:r>
              <a:rPr lang="en-US" altLang="en-US" dirty="0" smtClean="0"/>
              <a:t>Atlanta.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D4.1 as contained </a:t>
            </a:r>
            <a:r>
              <a:rPr lang="en-US" altLang="en-US" dirty="0" smtClean="0"/>
              <a:t>in </a:t>
            </a:r>
            <a:r>
              <a:rPr lang="en-US" altLang="en-US" dirty="0"/>
              <a:t>doc. </a:t>
            </a:r>
            <a:r>
              <a:rPr lang="en-US" altLang="en-US" dirty="0" smtClean="0"/>
              <a:t>15-19/0192r1 into the new TG13 draft D4.2.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 		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21</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320259"/>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Text on MIMO any relaying in doc. 15-19/0231r0</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3699702666"/>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 in doc. 15-17/0288r9</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content of Clause 7 and 8 in 15-19/0080r6</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May Interim: 		</a:t>
            </a:r>
            <a:r>
              <a:rPr lang="de-DE" sz="2000" b="0" dirty="0" err="1" smtClean="0"/>
              <a:t>Resolve</a:t>
            </a:r>
            <a:r>
              <a:rPr lang="de-DE" sz="2000" b="0" dirty="0" smtClean="0"/>
              <a:t> </a:t>
            </a:r>
            <a:r>
              <a:rPr lang="de-DE" sz="2000" b="0" dirty="0" err="1" smtClean="0"/>
              <a:t>comments</a:t>
            </a:r>
            <a:r>
              <a:rPr lang="de-DE" sz="2000" b="0" dirty="0" smtClean="0"/>
              <a:t> D4.1, </a:t>
            </a:r>
            <a:r>
              <a:rPr lang="de-DE" sz="2000" b="0" dirty="0" err="1" smtClean="0"/>
              <a:t>include</a:t>
            </a:r>
            <a:r>
              <a:rPr lang="de-DE" sz="2000" b="0" dirty="0" smtClean="0"/>
              <a:t> </a:t>
            </a:r>
            <a:r>
              <a:rPr lang="de-DE" sz="2000" b="0" dirty="0" err="1" smtClean="0"/>
              <a:t>clauses</a:t>
            </a:r>
            <a:r>
              <a:rPr lang="de-DE" sz="2000" b="0" dirty="0" smtClean="0"/>
              <a:t> 5-7 in D4.2</a:t>
            </a:r>
          </a:p>
          <a:p>
            <a:r>
              <a:rPr lang="de-DE" sz="2000" b="0" dirty="0" smtClean="0"/>
              <a:t>June </a:t>
            </a:r>
            <a:r>
              <a:rPr lang="de-DE" sz="2000" b="0" dirty="0" err="1" smtClean="0"/>
              <a:t>telcos</a:t>
            </a:r>
            <a:r>
              <a:rPr lang="de-DE" sz="2000" b="0" dirty="0" smtClean="0"/>
              <a:t> 		- </a:t>
            </a:r>
            <a:r>
              <a:rPr lang="de-DE" sz="2000" b="0" dirty="0" err="1" smtClean="0"/>
              <a:t>Finalize</a:t>
            </a:r>
            <a:r>
              <a:rPr lang="de-DE" sz="2000" b="0" dirty="0" smtClean="0"/>
              <a:t> </a:t>
            </a:r>
            <a:r>
              <a:rPr lang="de-DE" sz="2000" b="0" dirty="0" err="1" smtClean="0"/>
              <a:t>detailed</a:t>
            </a:r>
            <a:r>
              <a:rPr lang="de-DE" sz="2000" b="0" dirty="0" smtClean="0"/>
              <a:t> </a:t>
            </a:r>
            <a:r>
              <a:rPr lang="de-DE" sz="2000" b="0" dirty="0" err="1"/>
              <a:t>discussion</a:t>
            </a:r>
            <a:r>
              <a:rPr lang="de-DE" sz="2000" b="0" dirty="0"/>
              <a:t> on </a:t>
            </a:r>
            <a:r>
              <a:rPr lang="de-DE" sz="2000" b="0" dirty="0" err="1" smtClean="0"/>
              <a:t>clauses</a:t>
            </a:r>
            <a:r>
              <a:rPr lang="de-DE" sz="2000" b="0" dirty="0" smtClean="0"/>
              <a:t> 5-7 					- </a:t>
            </a:r>
            <a:r>
              <a:rPr lang="de-DE" sz="2000" b="0" dirty="0" err="1" smtClean="0"/>
              <a:t>Postpone</a:t>
            </a:r>
            <a:r>
              <a:rPr lang="de-DE" sz="2000" b="0" dirty="0" smtClean="0"/>
              <a:t> </a:t>
            </a:r>
            <a:r>
              <a:rPr lang="de-DE" sz="2000" b="0" dirty="0" err="1" smtClean="0"/>
              <a:t>discussion</a:t>
            </a:r>
            <a:r>
              <a:rPr lang="de-DE" sz="2000" b="0" dirty="0" smtClean="0"/>
              <a:t> on </a:t>
            </a:r>
            <a:r>
              <a:rPr lang="de-DE" sz="2000" b="0" dirty="0" err="1" smtClean="0"/>
              <a:t>clause</a:t>
            </a:r>
            <a:r>
              <a:rPr lang="de-DE" sz="2000" b="0" dirty="0" smtClean="0"/>
              <a:t> 8 						- </a:t>
            </a:r>
            <a:r>
              <a:rPr lang="de-DE" sz="2000" b="0" dirty="0" err="1" smtClean="0"/>
              <a:t>Draft</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a:t>
            </a:r>
            <a:r>
              <a:rPr lang="de-DE" sz="2000" b="0" dirty="0" smtClean="0"/>
              <a:t> 4</a:t>
            </a:r>
          </a:p>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July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a:t>detailed</a:t>
            </a:r>
            <a:r>
              <a:rPr lang="de-DE" b="0" dirty="0"/>
              <a:t> </a:t>
            </a:r>
            <a:r>
              <a:rPr lang="de-DE" b="0" dirty="0" err="1"/>
              <a:t>discussion</a:t>
            </a:r>
            <a:r>
              <a:rPr lang="de-DE" b="0" dirty="0"/>
              <a:t> on </a:t>
            </a:r>
            <a:r>
              <a:rPr lang="de-DE" b="0" dirty="0" err="1"/>
              <a:t>clauses</a:t>
            </a:r>
            <a:r>
              <a:rPr lang="de-DE" b="0" dirty="0"/>
              <a:t> 5-7 	</a:t>
            </a:r>
            <a:endParaRPr lang="de-DE" b="0" dirty="0" smtClean="0"/>
          </a:p>
          <a:p>
            <a:pPr marL="342900" indent="-342900" algn="just">
              <a:buFont typeface="Arial" panose="020B0604020202020204" pitchFamily="34" charset="0"/>
              <a:buChar char="•"/>
              <a:defRPr/>
            </a:pPr>
            <a:r>
              <a:rPr lang="de-DE" b="0" dirty="0" err="1" smtClean="0"/>
              <a:t>Postpone</a:t>
            </a:r>
            <a:r>
              <a:rPr lang="de-DE" b="0" dirty="0" smtClean="0"/>
              <a:t> </a:t>
            </a:r>
            <a:r>
              <a:rPr lang="de-DE" b="0" dirty="0" err="1"/>
              <a:t>discussion</a:t>
            </a:r>
            <a:r>
              <a:rPr lang="de-DE" b="0" dirty="0"/>
              <a:t> on </a:t>
            </a:r>
            <a:r>
              <a:rPr lang="de-DE" b="0" dirty="0" err="1"/>
              <a:t>clause</a:t>
            </a:r>
            <a:r>
              <a:rPr lang="de-DE" b="0" dirty="0"/>
              <a:t> </a:t>
            </a:r>
            <a:r>
              <a:rPr lang="de-DE" b="0" dirty="0" smtClean="0"/>
              <a:t>8</a:t>
            </a:r>
          </a:p>
          <a:p>
            <a:pPr marL="342900" indent="-342900" algn="just">
              <a:buFont typeface="Arial" panose="020B0604020202020204" pitchFamily="34" charset="0"/>
              <a:buChar char="•"/>
              <a:defRPr/>
            </a:pPr>
            <a:r>
              <a:rPr lang="de-DE" b="0" dirty="0" err="1" smtClean="0"/>
              <a:t>Draft</a:t>
            </a:r>
            <a:r>
              <a:rPr lang="de-DE" b="0" dirty="0" smtClean="0"/>
              <a:t> </a:t>
            </a:r>
            <a:r>
              <a:rPr lang="de-DE" b="0" dirty="0" err="1"/>
              <a:t>text</a:t>
            </a:r>
            <a:r>
              <a:rPr lang="de-DE" b="0" dirty="0"/>
              <a:t> </a:t>
            </a:r>
            <a:r>
              <a:rPr lang="de-DE" b="0" dirty="0" err="1"/>
              <a:t>for</a:t>
            </a:r>
            <a:r>
              <a:rPr lang="de-DE" b="0" dirty="0"/>
              <a:t> </a:t>
            </a:r>
            <a:r>
              <a:rPr lang="de-DE" b="0" dirty="0" err="1"/>
              <a:t>clause</a:t>
            </a:r>
            <a:r>
              <a:rPr lang="de-DE" b="0" dirty="0"/>
              <a:t> </a:t>
            </a:r>
            <a:r>
              <a:rPr lang="de-DE" b="0" dirty="0" smtClean="0"/>
              <a:t>4</a:t>
            </a: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1085850" lvl="1" indent="-342900" algn="just">
              <a:buFont typeface="Arial" panose="020B0604020202020204" pitchFamily="34" charset="0"/>
              <a:buChar char="•"/>
              <a:defRPr/>
            </a:pPr>
            <a:r>
              <a:rPr lang="en-GB" altLang="en-US" sz="2400" dirty="0" smtClean="0"/>
              <a:t>May 21 	 10:00-11:00 EST on TG13 MAC</a:t>
            </a:r>
          </a:p>
          <a:p>
            <a:pPr marL="1085850" lvl="1" indent="-342900" algn="just">
              <a:buFont typeface="Arial" panose="020B0604020202020204" pitchFamily="34" charset="0"/>
              <a:buChar char="•"/>
              <a:defRPr/>
            </a:pPr>
            <a:r>
              <a:rPr lang="en-GB" altLang="en-US" sz="2400" dirty="0" smtClean="0"/>
              <a:t>June </a:t>
            </a:r>
            <a:r>
              <a:rPr lang="en-GB" altLang="en-US" sz="2400" dirty="0"/>
              <a:t>4 	 10:00-11:00 EST on TG13 MAC</a:t>
            </a:r>
          </a:p>
          <a:p>
            <a:pPr marL="1085850" lvl="1" indent="-342900" algn="just">
              <a:buFont typeface="Arial" panose="020B0604020202020204" pitchFamily="34" charset="0"/>
              <a:buChar char="•"/>
              <a:defRPr/>
            </a:pPr>
            <a:r>
              <a:rPr lang="en-GB" altLang="en-US" sz="2400" dirty="0" smtClean="0"/>
              <a:t>June 25</a:t>
            </a:r>
            <a:r>
              <a:rPr lang="en-GB" altLang="en-US" sz="2400" dirty="0"/>
              <a:t>	 10:00-11:00 EST on TG13 </a:t>
            </a:r>
            <a:r>
              <a:rPr lang="en-GB" altLang="en-US" sz="2400" dirty="0" smtClean="0"/>
              <a:t>MAC</a:t>
            </a:r>
          </a:p>
          <a:p>
            <a:pPr marL="1085850" lvl="1" indent="-342900" algn="just">
              <a:buFont typeface="Arial" panose="020B0604020202020204" pitchFamily="34" charset="0"/>
              <a:buChar char="•"/>
              <a:defRPr/>
            </a:pPr>
            <a:r>
              <a:rPr lang="en-GB" altLang="en-US" sz="2400" dirty="0" smtClean="0"/>
              <a:t>July 2		 </a:t>
            </a:r>
            <a:r>
              <a:rPr lang="en-GB" altLang="en-US" sz="2400" dirty="0"/>
              <a:t>10:00-11:00 EST on TG13 </a:t>
            </a:r>
            <a:r>
              <a:rPr lang="en-GB" altLang="en-US" sz="2400" dirty="0" smtClean="0"/>
              <a:t>MAC</a:t>
            </a:r>
          </a:p>
          <a:p>
            <a:pPr algn="just">
              <a:buNone/>
              <a:defRPr/>
            </a:pPr>
            <a:endParaRPr lang="en-GB" altLang="en-US" dirty="0" smtClean="0"/>
          </a:p>
          <a:p>
            <a:pPr algn="just">
              <a:buNone/>
              <a:defRPr/>
            </a:pPr>
            <a:r>
              <a:rPr lang="en-GB" altLang="en-US" dirty="0" smtClean="0"/>
              <a:t>Moved by Nikola</a:t>
            </a:r>
          </a:p>
          <a:p>
            <a:pPr algn="just">
              <a:buNone/>
              <a:defRPr/>
            </a:pPr>
            <a:r>
              <a:rPr lang="en-GB" altLang="en-US" dirty="0" smtClean="0"/>
              <a:t>Seconded by Tuncer</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a:t>
            </a:r>
            <a:r>
              <a:rPr lang="en-US" altLang="en-US" sz="3600" dirty="0" smtClean="0"/>
              <a:t>for July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smtClean="0"/>
              <a:t>text</a:t>
            </a:r>
            <a:r>
              <a:rPr lang="de-DE" b="0" dirty="0" smtClean="0"/>
              <a:t> on </a:t>
            </a:r>
            <a:r>
              <a:rPr lang="de-DE" b="0" dirty="0" err="1" smtClean="0"/>
              <a:t>Clause</a:t>
            </a:r>
            <a:r>
              <a:rPr lang="de-DE" b="0" dirty="0" smtClean="0"/>
              <a:t> 4-7</a:t>
            </a:r>
          </a:p>
          <a:p>
            <a:pPr marL="342900" indent="-342900" algn="just">
              <a:buFont typeface="Arial" panose="020B0604020202020204" pitchFamily="34" charset="0"/>
              <a:buChar char="•"/>
              <a:defRPr/>
            </a:pPr>
            <a:r>
              <a:rPr lang="de-DE" b="0" dirty="0" err="1" smtClean="0"/>
              <a:t>Discussion</a:t>
            </a:r>
            <a:r>
              <a:rPr lang="de-DE" b="0" dirty="0" smtClean="0"/>
              <a:t> </a:t>
            </a:r>
            <a:r>
              <a:rPr lang="de-DE" b="0" dirty="0"/>
              <a:t>on </a:t>
            </a:r>
            <a:r>
              <a:rPr lang="de-DE" b="0" dirty="0" err="1"/>
              <a:t>clause</a:t>
            </a:r>
            <a:r>
              <a:rPr lang="de-DE" b="0" dirty="0"/>
              <a:t> </a:t>
            </a:r>
            <a:r>
              <a:rPr lang="de-DE" b="0" dirty="0" smtClean="0"/>
              <a:t>8</a:t>
            </a:r>
          </a:p>
          <a:p>
            <a:pPr marL="342900" indent="-342900" algn="just">
              <a:buFont typeface="Arial" panose="020B0604020202020204" pitchFamily="34" charset="0"/>
              <a:buChar char="•"/>
              <a:defRPr/>
            </a:pPr>
            <a:r>
              <a:rPr lang="de-DE" b="0" dirty="0" smtClean="0"/>
              <a:t>Create </a:t>
            </a:r>
            <a:r>
              <a:rPr lang="de-DE" b="0" dirty="0" err="1" smtClean="0"/>
              <a:t>draft</a:t>
            </a:r>
            <a:r>
              <a:rPr lang="de-DE" b="0" dirty="0" smtClean="0"/>
              <a:t> 6.0 </a:t>
            </a:r>
            <a:r>
              <a:rPr lang="de-DE" b="0" dirty="0" err="1" smtClean="0"/>
              <a:t>and</a:t>
            </a:r>
            <a:r>
              <a:rPr lang="de-DE" b="0" dirty="0" smtClean="0"/>
              <a:t> </a:t>
            </a:r>
            <a:r>
              <a:rPr lang="de-DE" b="0" dirty="0" err="1" smtClean="0"/>
              <a:t>submit</a:t>
            </a:r>
            <a:r>
              <a:rPr lang="de-DE" b="0" dirty="0" smtClean="0"/>
              <a:t> </a:t>
            </a:r>
            <a:r>
              <a:rPr lang="de-DE" b="0" dirty="0" err="1" smtClean="0"/>
              <a:t>to</a:t>
            </a:r>
            <a:r>
              <a:rPr lang="de-DE" b="0" dirty="0" smtClean="0"/>
              <a:t> WGLB</a:t>
            </a:r>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clause7 </a:t>
            </a:r>
            <a:r>
              <a:rPr lang="en-GB" altLang="en-US" dirty="0">
                <a:sym typeface="Wingdings" panose="05000000000000000000" pitchFamily="2" charset="2"/>
              </a:rPr>
              <a:t>in the TG13 draft D4.1 with </a:t>
            </a:r>
            <a:r>
              <a:rPr lang="en-GB" altLang="en-US" dirty="0" smtClean="0">
                <a:sym typeface="Wingdings" panose="05000000000000000000" pitchFamily="2" charset="2"/>
              </a:rPr>
              <a:t>the new text contained in doc. 15-19/0080r7 in clause 7 when creating D5.0.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080814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27</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PM2, May 16,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40877785"/>
              </p:ext>
            </p:extLst>
          </p:nvPr>
        </p:nvGraphicFramePr>
        <p:xfrm>
          <a:off x="685800" y="2249148"/>
          <a:ext cx="7924800" cy="148440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en-US"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en-US" sz="1800" dirty="0" smtClean="0"/>
                        <a:t>5</a:t>
                      </a:r>
                      <a:endParaRPr lang="en-US" sz="1800" dirty="0"/>
                    </a:p>
                  </a:txBody>
                  <a:tcPr marT="45752" marB="45752"/>
                </a:tc>
                <a:extLst>
                  <a:ext uri="{0D108BD9-81ED-4DB2-BD59-A6C34878D82A}">
                    <a16:rowId xmlns:a16="http://schemas.microsoft.com/office/drawing/2014/main" val="215281719"/>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78" marB="45678"/>
                </a:tc>
                <a:tc>
                  <a:txBody>
                    <a:bodyPr/>
                    <a:lstStyle/>
                    <a:p>
                      <a:r>
                        <a:rPr lang="en-US" sz="1800" dirty="0" smtClean="0"/>
                        <a:t>2</a:t>
                      </a:r>
                      <a:endParaRPr lang="en-US" sz="1800" dirty="0"/>
                    </a:p>
                  </a:txBody>
                  <a:tcPr marT="45752" marB="45752"/>
                </a:tc>
                <a:extLst>
                  <a:ext uri="{0D108BD9-81ED-4DB2-BD59-A6C34878D82A}">
                    <a16:rowId xmlns:a16="http://schemas.microsoft.com/office/drawing/2014/main" val="4031733916"/>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Atlanta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07512047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smtClean="0"/>
              <a:t>Review </a:t>
            </a:r>
            <a:r>
              <a:rPr lang="de-DE" dirty="0" err="1" smtClean="0"/>
              <a:t>and</a:t>
            </a:r>
            <a:r>
              <a:rPr lang="de-DE" dirty="0" smtClean="0"/>
              <a:t> </a:t>
            </a:r>
            <a:r>
              <a:rPr lang="de-DE" dirty="0" err="1" smtClean="0"/>
              <a:t>discuss</a:t>
            </a:r>
            <a:r>
              <a:rPr lang="de-DE" dirty="0" smtClean="0"/>
              <a:t> </a:t>
            </a:r>
            <a:r>
              <a:rPr lang="de-DE" dirty="0" err="1" smtClean="0"/>
              <a:t>status</a:t>
            </a:r>
            <a:r>
              <a:rPr lang="de-DE" dirty="0" smtClean="0"/>
              <a:t> </a:t>
            </a:r>
            <a:r>
              <a:rPr lang="de-DE" dirty="0" err="1" smtClean="0"/>
              <a:t>of</a:t>
            </a:r>
            <a:r>
              <a:rPr lang="de-DE" dirty="0" smtClean="0"/>
              <a:t> </a:t>
            </a:r>
            <a:r>
              <a:rPr lang="de-DE" dirty="0" err="1" smtClean="0"/>
              <a:t>clauses</a:t>
            </a:r>
            <a:r>
              <a:rPr lang="de-DE" dirty="0" smtClean="0"/>
              <a:t> 4-10</a:t>
            </a:r>
          </a:p>
          <a:p>
            <a:pPr marL="1085850" lvl="1" indent="-342900" algn="just">
              <a:buFont typeface="Arial" panose="020B0604020202020204" pitchFamily="34" charset="0"/>
              <a:buChar char="•"/>
              <a:defRPr/>
            </a:pPr>
            <a:r>
              <a:rPr lang="de-DE" dirty="0" smtClean="0"/>
              <a:t>4: </a:t>
            </a:r>
            <a:r>
              <a:rPr lang="de-DE" dirty="0"/>
              <a:t>MAC </a:t>
            </a:r>
            <a:r>
              <a:rPr lang="de-DE" dirty="0" err="1"/>
              <a:t>text</a:t>
            </a:r>
            <a:r>
              <a:rPr lang="de-DE" dirty="0"/>
              <a:t> </a:t>
            </a:r>
            <a:r>
              <a:rPr lang="de-DE" dirty="0" err="1"/>
              <a:t>t.b.d</a:t>
            </a:r>
            <a:r>
              <a:rPr lang="de-DE" dirty="0"/>
              <a:t>. </a:t>
            </a:r>
            <a:r>
              <a:rPr lang="de-DE" dirty="0" smtClean="0"/>
              <a:t>after </a:t>
            </a:r>
            <a:r>
              <a:rPr lang="de-DE" dirty="0" err="1" smtClean="0"/>
              <a:t>clauses</a:t>
            </a:r>
            <a:r>
              <a:rPr lang="de-DE" dirty="0" smtClean="0"/>
              <a:t> 5-10 </a:t>
            </a:r>
            <a:r>
              <a:rPr lang="de-DE" dirty="0" err="1" smtClean="0"/>
              <a:t>are</a:t>
            </a:r>
            <a:r>
              <a:rPr lang="de-DE" dirty="0" smtClean="0"/>
              <a:t> </a:t>
            </a:r>
            <a:r>
              <a:rPr lang="de-DE" dirty="0" err="1" smtClean="0"/>
              <a:t>complete</a:t>
            </a:r>
            <a:endParaRPr lang="de-DE" dirty="0" smtClean="0"/>
          </a:p>
          <a:p>
            <a:pPr marL="1085850" lvl="1" indent="-342900" algn="just">
              <a:buFont typeface="Arial" panose="020B0604020202020204" pitchFamily="34" charset="0"/>
              <a:buChar char="•"/>
              <a:defRPr/>
            </a:pPr>
            <a:r>
              <a:rPr lang="de-DE" dirty="0" smtClean="0"/>
              <a:t>5: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6: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7: </a:t>
            </a:r>
            <a:r>
              <a:rPr lang="de-DE" dirty="0" err="1" smtClean="0"/>
              <a:t>create</a:t>
            </a:r>
            <a:r>
              <a:rPr lang="de-DE" dirty="0" smtClean="0"/>
              <a:t> </a:t>
            </a:r>
            <a:r>
              <a:rPr lang="de-DE" dirty="0" err="1" smtClean="0"/>
              <a:t>new</a:t>
            </a:r>
            <a:r>
              <a:rPr lang="de-DE" dirty="0" smtClean="0"/>
              <a:t> </a:t>
            </a:r>
            <a:r>
              <a:rPr lang="de-DE" dirty="0" err="1" smtClean="0"/>
              <a:t>text</a:t>
            </a:r>
            <a:r>
              <a:rPr lang="de-DE" dirty="0" smtClean="0"/>
              <a:t>, </a:t>
            </a:r>
            <a:r>
              <a:rPr lang="de-DE" dirty="0" err="1" smtClean="0"/>
              <a:t>take</a:t>
            </a:r>
            <a:r>
              <a:rPr lang="de-DE" dirty="0" smtClean="0"/>
              <a:t> </a:t>
            </a:r>
            <a:r>
              <a:rPr lang="de-DE" dirty="0" err="1" smtClean="0"/>
              <a:t>requ</a:t>
            </a:r>
            <a:r>
              <a:rPr lang="de-DE" dirty="0" smtClean="0"/>
              <a:t>. </a:t>
            </a:r>
            <a:r>
              <a:rPr lang="de-DE" dirty="0" err="1" smtClean="0"/>
              <a:t>functionality</a:t>
            </a:r>
            <a:r>
              <a:rPr lang="de-DE" dirty="0" smtClean="0"/>
              <a:t> in D4.1 </a:t>
            </a:r>
            <a:r>
              <a:rPr lang="de-DE" dirty="0" err="1" smtClean="0"/>
              <a:t>into</a:t>
            </a:r>
            <a:r>
              <a:rPr lang="de-DE" dirty="0" smtClean="0"/>
              <a:t> </a:t>
            </a:r>
            <a:r>
              <a:rPr lang="de-DE" dirty="0" err="1" smtClean="0"/>
              <a:t>account</a:t>
            </a:r>
            <a:r>
              <a:rPr lang="de-DE" dirty="0" smtClean="0"/>
              <a:t> </a:t>
            </a:r>
          </a:p>
          <a:p>
            <a:pPr marL="1085850" lvl="1" indent="-342900" algn="just">
              <a:buFont typeface="Arial" panose="020B0604020202020204" pitchFamily="34" charset="0"/>
              <a:buChar char="•"/>
              <a:defRPr/>
            </a:pPr>
            <a:r>
              <a:rPr lang="de-DE" dirty="0" smtClean="0"/>
              <a:t>8: </a:t>
            </a:r>
            <a:r>
              <a:rPr lang="de-DE" dirty="0" err="1" smtClean="0"/>
              <a:t>postponed</a:t>
            </a:r>
            <a:endParaRPr lang="de-DE" dirty="0" smtClean="0"/>
          </a:p>
          <a:p>
            <a:pPr marL="1085850" lvl="1" indent="-342900" algn="just">
              <a:buFont typeface="Arial" panose="020B0604020202020204" pitchFamily="34" charset="0"/>
              <a:buChar char="•"/>
              <a:defRPr/>
            </a:pPr>
            <a:r>
              <a:rPr lang="de-DE" dirty="0" smtClean="0"/>
              <a:t>9: </a:t>
            </a:r>
            <a:r>
              <a:rPr lang="de-DE" dirty="0" err="1" smtClean="0"/>
              <a:t>to</a:t>
            </a:r>
            <a:r>
              <a:rPr lang="de-DE" dirty="0" smtClean="0"/>
              <a:t> </a:t>
            </a:r>
            <a:r>
              <a:rPr lang="de-DE" dirty="0" err="1" smtClean="0"/>
              <a:t>be</a:t>
            </a:r>
            <a:r>
              <a:rPr lang="de-DE" dirty="0" smtClean="0"/>
              <a:t> </a:t>
            </a:r>
            <a:r>
              <a:rPr lang="de-DE" dirty="0" err="1" smtClean="0"/>
              <a:t>revised</a:t>
            </a:r>
            <a:endParaRPr lang="de-DE" dirty="0" smtClean="0"/>
          </a:p>
          <a:p>
            <a:pPr marL="1085850" lvl="1" indent="-342900" algn="just">
              <a:buFont typeface="Arial" panose="020B0604020202020204" pitchFamily="34" charset="0"/>
              <a:buChar char="•"/>
              <a:defRPr/>
            </a:pPr>
            <a:r>
              <a:rPr lang="de-DE" dirty="0" smtClean="0"/>
              <a:t>10: </a:t>
            </a:r>
            <a:r>
              <a:rPr lang="de-DE" dirty="0" err="1" smtClean="0"/>
              <a:t>deleted</a:t>
            </a:r>
            <a:endParaRPr lang="de-DE" dirty="0" smtClean="0"/>
          </a:p>
          <a:p>
            <a:pPr marL="342900" indent="-342900" algn="just">
              <a:buFont typeface="Arial" panose="020B0604020202020204" pitchFamily="34" charset="0"/>
              <a:buChar char="•"/>
              <a:defRPr/>
            </a:pPr>
            <a:r>
              <a:rPr lang="de-DE" dirty="0" err="1" smtClean="0"/>
              <a:t>Discuss</a:t>
            </a:r>
            <a:r>
              <a:rPr lang="de-DE" dirty="0" smtClean="0"/>
              <a:t> </a:t>
            </a:r>
            <a:r>
              <a:rPr lang="de-DE" dirty="0" err="1" smtClean="0"/>
              <a:t>text</a:t>
            </a:r>
            <a:r>
              <a:rPr lang="de-DE" dirty="0" smtClean="0"/>
              <a:t> on MIMO </a:t>
            </a:r>
            <a:r>
              <a:rPr lang="de-DE" dirty="0" err="1" smtClean="0"/>
              <a:t>and</a:t>
            </a:r>
            <a:r>
              <a:rPr lang="de-DE" dirty="0" smtClean="0"/>
              <a:t> </a:t>
            </a:r>
            <a:r>
              <a:rPr lang="de-DE" dirty="0" err="1" smtClean="0"/>
              <a:t>relaying</a:t>
            </a:r>
            <a:r>
              <a:rPr lang="de-DE" dirty="0" smtClean="0"/>
              <a:t> in </a:t>
            </a:r>
            <a:r>
              <a:rPr lang="de-DE" dirty="0" err="1" smtClean="0"/>
              <a:t>the</a:t>
            </a:r>
            <a:r>
              <a:rPr lang="de-DE" dirty="0" smtClean="0"/>
              <a:t> </a:t>
            </a:r>
            <a:r>
              <a:rPr lang="de-DE" dirty="0" err="1" smtClean="0"/>
              <a:t>draft</a:t>
            </a:r>
            <a:r>
              <a:rPr lang="de-DE" dirty="0" smtClean="0"/>
              <a:t> </a:t>
            </a:r>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against</a:t>
            </a:r>
            <a:r>
              <a:rPr lang="de-DE" dirty="0" smtClean="0"/>
              <a:t> </a:t>
            </a:r>
            <a:r>
              <a:rPr lang="de-DE" dirty="0"/>
              <a:t>D4.1</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May 13,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778102904"/>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15-19/0207r1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0184r0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4-6</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Move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640859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and discuss clause 7</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29960764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1837</Words>
  <Application>Microsoft Office PowerPoint</Application>
  <PresentationFormat>Bildschirmpräsentation (4:3)</PresentationFormat>
  <Paragraphs>465</Paragraphs>
  <Slides>27</Slides>
  <Notes>26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27</vt:i4>
      </vt:variant>
    </vt:vector>
  </HeadingPairs>
  <TitlesOfParts>
    <vt:vector size="35"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5086</cp:revision>
  <cp:lastPrinted>2014-11-04T15:04:57Z</cp:lastPrinted>
  <dcterms:created xsi:type="dcterms:W3CDTF">2007-04-17T18:10:23Z</dcterms:created>
  <dcterms:modified xsi:type="dcterms:W3CDTF">2019-05-16T16:16:00Z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