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4"/>
  </p:notesMasterIdLst>
  <p:handoutMasterIdLst>
    <p:handoutMasterId r:id="rId15"/>
  </p:handoutMasterIdLst>
  <p:sldIdLst>
    <p:sldId id="287" r:id="rId2"/>
    <p:sldId id="345" r:id="rId3"/>
    <p:sldId id="346" r:id="rId4"/>
    <p:sldId id="347" r:id="rId5"/>
    <p:sldId id="348" r:id="rId6"/>
    <p:sldId id="349" r:id="rId7"/>
    <p:sldId id="323" r:id="rId8"/>
    <p:sldId id="344" r:id="rId9"/>
    <p:sldId id="342" r:id="rId10"/>
    <p:sldId id="315" r:id="rId11"/>
    <p:sldId id="322" r:id="rId12"/>
    <p:sldId id="319" r:id="rId13"/>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1pPr>
    <a:lvl2pPr marL="4572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2pPr>
    <a:lvl3pPr marL="9144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3pPr>
    <a:lvl4pPr marL="13716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4pPr>
    <a:lvl5pPr marL="18288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5pPr>
    <a:lvl6pPr marL="2286000" algn="l" defTabSz="457200" rtl="0" eaLnBrk="1" latinLnBrk="0" hangingPunct="1">
      <a:defRPr sz="1200" kern="1200">
        <a:solidFill>
          <a:schemeClr val="tx1"/>
        </a:solidFill>
        <a:latin typeface="Times New Roman" charset="0"/>
        <a:ea typeface="ＭＳ Ｐゴシック" charset="0"/>
        <a:cs typeface="ＭＳ Ｐゴシック" charset="0"/>
      </a:defRPr>
    </a:lvl6pPr>
    <a:lvl7pPr marL="2743200" algn="l" defTabSz="457200" rtl="0" eaLnBrk="1" latinLnBrk="0" hangingPunct="1">
      <a:defRPr sz="1200" kern="1200">
        <a:solidFill>
          <a:schemeClr val="tx1"/>
        </a:solidFill>
        <a:latin typeface="Times New Roman" charset="0"/>
        <a:ea typeface="ＭＳ Ｐゴシック" charset="0"/>
        <a:cs typeface="ＭＳ Ｐゴシック" charset="0"/>
      </a:defRPr>
    </a:lvl7pPr>
    <a:lvl8pPr marL="3200400" algn="l" defTabSz="457200" rtl="0" eaLnBrk="1" latinLnBrk="0" hangingPunct="1">
      <a:defRPr sz="1200" kern="1200">
        <a:solidFill>
          <a:schemeClr val="tx1"/>
        </a:solidFill>
        <a:latin typeface="Times New Roman" charset="0"/>
        <a:ea typeface="ＭＳ Ｐゴシック" charset="0"/>
        <a:cs typeface="ＭＳ Ｐゴシック" charset="0"/>
      </a:defRPr>
    </a:lvl8pPr>
    <a:lvl9pPr marL="3657600" algn="l" defTabSz="457200" rtl="0" eaLnBrk="1" latinLnBrk="0" hangingPunct="1">
      <a:defRPr sz="1200" kern="1200">
        <a:solidFill>
          <a:schemeClr val="tx1"/>
        </a:solidFill>
        <a:latin typeface="Times New Roman" charset="0"/>
        <a:ea typeface="ＭＳ Ｐゴシック" charset="0"/>
        <a:cs typeface="ＭＳ Ｐゴシック" charset="0"/>
      </a:defRPr>
    </a:lvl9pPr>
  </p:defaultTextStyle>
  <p:extLst>
    <p:ext uri="{521415D9-36F7-43E2-AB2F-B90AF26B5E84}">
      <p14:sectionLst xmlns:p14="http://schemas.microsoft.com/office/powerpoint/2010/main">
        <p14:section name="Opening Report" id="{7E367D55-C77A-3F4F-941C-92F6A234F7F7}">
          <p14:sldIdLst>
            <p14:sldId id="287"/>
            <p14:sldId id="345"/>
            <p14:sldId id="346"/>
            <p14:sldId id="347"/>
            <p14:sldId id="348"/>
            <p14:sldId id="349"/>
            <p14:sldId id="323"/>
            <p14:sldId id="344"/>
            <p14:sldId id="342"/>
          </p14:sldIdLst>
        </p14:section>
        <p14:section name="Meeting Section" id="{423C3B5B-A901-8240-AD93-EF2BDAB31CDF}">
          <p14:sldIdLst/>
        </p14:section>
        <p14:section name="Back up slides" id="{745B0C6E-9DCA-A44A-B310-3606DBDE587C}">
          <p14:sldIdLst/>
        </p14:section>
        <p14:section name="Closing Report" id="{D1985612-97DB-154D-A772-78B42F343021}">
          <p14:sldIdLst>
            <p14:sldId id="315"/>
            <p14:sldId id="322"/>
            <p14:sldId id="319"/>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5854" autoAdjust="0"/>
    <p:restoredTop sz="86395" autoAdjust="0"/>
  </p:normalViewPr>
  <p:slideViewPr>
    <p:cSldViewPr>
      <p:cViewPr varScale="1">
        <p:scale>
          <a:sx n="104" d="100"/>
          <a:sy n="104" d="100"/>
        </p:scale>
        <p:origin x="2040" y="20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94" d="100"/>
          <a:sy n="94" d="100"/>
        </p:scale>
        <p:origin x="3728" y="20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sz="1000">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eaLnBrk="0" hangingPunct="0">
              <a:defRPr sz="1000">
                <a:latin typeface="Times New Roman" pitchFamily="18" charset="0"/>
                <a:ea typeface="ＭＳ Ｐゴシック" pitchFamily="-65" charset="-128"/>
                <a:cs typeface="+mn-cs"/>
              </a:defRPr>
            </a:lvl1pPr>
          </a:lstStyle>
          <a:p>
            <a:pPr>
              <a:defRPr/>
            </a:pPr>
            <a:r>
              <a:rPr lang="en-US"/>
              <a:t>Page </a:t>
            </a:r>
            <a:fld id="{A02D7F57-CF25-5744-BB38-A746692E5220}" type="slidenum">
              <a:rPr lang="en-US"/>
              <a:pPr>
                <a:defRPr/>
              </a:pPr>
              <a:t>‹#›</a:t>
            </a:fld>
            <a:endParaRPr 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
        <p:nvSpPr>
          <p:cNvPr id="13319"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spAutoFit/>
          </a:bodyPr>
          <a:lstStyle/>
          <a:p>
            <a:pPr defTabSz="933450" eaLnBrk="0" hangingPunct="0"/>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8303264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ＭＳ Ｐゴシック" pitchFamily="-65" charset="-128"/>
                <a:cs typeface="+mn-cs"/>
              </a:defRPr>
            </a:lvl5pPr>
          </a:lstStyle>
          <a:p>
            <a:pPr lvl="4">
              <a:defRPr/>
            </a:pPr>
            <a:r>
              <a:rPr lang="en-US"/>
              <a:t>&lt;Pat Kinney&gt;, &lt;Kinney Consulting LLC&gt;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a:latin typeface="Times New Roman" pitchFamily="18" charset="0"/>
                <a:ea typeface="ＭＳ Ｐゴシック" pitchFamily="-65" charset="-128"/>
                <a:cs typeface="+mn-cs"/>
              </a:defRPr>
            </a:lvl1pPr>
          </a:lstStyle>
          <a:p>
            <a:pPr>
              <a:defRPr/>
            </a:pPr>
            <a:r>
              <a:rPr lang="en-US"/>
              <a:t>Page </a:t>
            </a:r>
            <a:fld id="{44150747-EEFC-F243-90C1-8A0124CC47EF}" type="slidenum">
              <a:rPr lang="en-US"/>
              <a:pPr>
                <a:defRPr/>
              </a:pPr>
              <a:t>‹#›</a:t>
            </a:fld>
            <a:endParaRPr lang="en-US"/>
          </a:p>
        </p:txBody>
      </p:sp>
      <p:sp>
        <p:nvSpPr>
          <p:cNvPr id="1434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955507818"/>
      </p:ext>
    </p:extLst>
  </p:cSld>
  <p:clrMap bg1="lt1" tx1="dk1" bg2="lt2" tx2="dk2" accent1="accent1" accent2="accent2" accent3="accent3" accent4="accent4" accent5="accent5" accent6="accent6" hlink="hlink" folHlink="folHlink"/>
  <p:hf ftr="0"/>
  <p:notesStyle>
    <a:lvl1pPr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65" charset="-128"/>
        <a:cs typeface="ＭＳ Ｐゴシック" pitchFamily="-65" charset="-128"/>
      </a:defRPr>
    </a:lvl1pPr>
    <a:lvl2pPr marL="1143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hdr" sz="quarter"/>
          </p:nvPr>
        </p:nvSpPr>
        <p:spPr>
          <a:xfrm>
            <a:off x="3467100" y="-119737"/>
            <a:ext cx="2814638" cy="430887"/>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dirty="0"/>
              <a:t>doc.: IEEE 802.15-&lt;15-18-0427-00-0012&gt;</a:t>
            </a:r>
          </a:p>
        </p:txBody>
      </p:sp>
      <p:sp>
        <p:nvSpPr>
          <p:cNvPr id="16386" name="Rectangle 3"/>
          <p:cNvSpPr>
            <a:spLocks noGrp="1" noChangeArrowheads="1"/>
          </p:cNvSpPr>
          <p:nvPr>
            <p:ph type="dt" sz="quarter"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16387"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866C5DAD-7524-994C-A6BA-A3A5EEF4EA53}" type="slidenum">
              <a:rPr lang="en-US"/>
              <a:pPr/>
              <a:t>1</a:t>
            </a:fld>
            <a:endParaRPr lang="en-US"/>
          </a:p>
        </p:txBody>
      </p:sp>
      <p:sp>
        <p:nvSpPr>
          <p:cNvPr id="16388" name="Rectangle 2"/>
          <p:cNvSpPr>
            <a:spLocks noGrp="1" noRot="1" noChangeAspect="1" noChangeArrowheads="1" noTextEdit="1"/>
          </p:cNvSpPr>
          <p:nvPr>
            <p:ph type="sldImg"/>
          </p:nvPr>
        </p:nvSpPr>
        <p:spPr>
          <a:xfrm>
            <a:off x="1154113" y="701675"/>
            <a:ext cx="4625975" cy="3468688"/>
          </a:xfrm>
          <a:ln/>
        </p:spPr>
      </p:sp>
      <p:sp>
        <p:nvSpPr>
          <p:cNvPr id="16389"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endParaRPr lang="en-US">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84693088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xfrm>
            <a:off x="2933700" y="8985250"/>
            <a:ext cx="801688" cy="184666"/>
          </a:xfrm>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26666">
              <a:defRPr sz="1200">
                <a:solidFill>
                  <a:schemeClr val="tx1"/>
                </a:solidFill>
                <a:latin typeface="Times New Roman" charset="0"/>
                <a:ea typeface="ＭＳ Ｐゴシック" charset="0"/>
              </a:defRPr>
            </a:lvl1pPr>
            <a:lvl2pPr marL="712118" indent="-273891" defTabSz="926666">
              <a:defRPr sz="1200">
                <a:solidFill>
                  <a:schemeClr val="tx1"/>
                </a:solidFill>
                <a:latin typeface="Times New Roman" charset="0"/>
                <a:ea typeface="ＭＳ Ｐゴシック" charset="0"/>
              </a:defRPr>
            </a:lvl2pPr>
            <a:lvl3pPr marL="1095566" indent="-219113" defTabSz="926666">
              <a:defRPr sz="1200">
                <a:solidFill>
                  <a:schemeClr val="tx1"/>
                </a:solidFill>
                <a:latin typeface="Times New Roman" charset="0"/>
                <a:ea typeface="ＭＳ Ｐゴシック" charset="0"/>
              </a:defRPr>
            </a:lvl3pPr>
            <a:lvl4pPr marL="1533792" indent="-219113" defTabSz="926666">
              <a:defRPr sz="1200">
                <a:solidFill>
                  <a:schemeClr val="tx1"/>
                </a:solidFill>
                <a:latin typeface="Times New Roman" charset="0"/>
                <a:ea typeface="ＭＳ Ｐゴシック" charset="0"/>
              </a:defRPr>
            </a:lvl4pPr>
            <a:lvl5pPr marL="1972018" indent="-219113" defTabSz="926666">
              <a:defRPr sz="1200">
                <a:solidFill>
                  <a:schemeClr val="tx1"/>
                </a:solidFill>
                <a:latin typeface="Times New Roman" charset="0"/>
                <a:ea typeface="ＭＳ Ｐゴシック" charset="0"/>
              </a:defRPr>
            </a:lvl5pPr>
            <a:lvl6pPr marL="2410244" indent="-219113" defTabSz="926666" eaLnBrk="0" fontAlgn="base" hangingPunct="0">
              <a:spcBef>
                <a:spcPct val="30000"/>
              </a:spcBef>
              <a:spcAft>
                <a:spcPct val="0"/>
              </a:spcAft>
              <a:defRPr sz="1200">
                <a:solidFill>
                  <a:schemeClr val="tx1"/>
                </a:solidFill>
                <a:latin typeface="Times New Roman" charset="0"/>
                <a:ea typeface="ＭＳ Ｐゴシック" charset="0"/>
              </a:defRPr>
            </a:lvl6pPr>
            <a:lvl7pPr marL="2848470" indent="-219113" defTabSz="926666" eaLnBrk="0" fontAlgn="base" hangingPunct="0">
              <a:spcBef>
                <a:spcPct val="30000"/>
              </a:spcBef>
              <a:spcAft>
                <a:spcPct val="0"/>
              </a:spcAft>
              <a:defRPr sz="1200">
                <a:solidFill>
                  <a:schemeClr val="tx1"/>
                </a:solidFill>
                <a:latin typeface="Times New Roman" charset="0"/>
                <a:ea typeface="ＭＳ Ｐゴシック" charset="0"/>
              </a:defRPr>
            </a:lvl7pPr>
            <a:lvl8pPr marL="3286697" indent="-219113" defTabSz="926666" eaLnBrk="0" fontAlgn="base" hangingPunct="0">
              <a:spcBef>
                <a:spcPct val="30000"/>
              </a:spcBef>
              <a:spcAft>
                <a:spcPct val="0"/>
              </a:spcAft>
              <a:defRPr sz="1200">
                <a:solidFill>
                  <a:schemeClr val="tx1"/>
                </a:solidFill>
                <a:latin typeface="Times New Roman" charset="0"/>
                <a:ea typeface="ＭＳ Ｐゴシック" charset="0"/>
              </a:defRPr>
            </a:lvl8pPr>
            <a:lvl9pPr marL="3724923" indent="-219113" defTabSz="926666" eaLnBrk="0" fontAlgn="base" hangingPunct="0">
              <a:spcBef>
                <a:spcPct val="30000"/>
              </a:spcBef>
              <a:spcAft>
                <a:spcPct val="0"/>
              </a:spcAft>
              <a:defRPr sz="1200">
                <a:solidFill>
                  <a:schemeClr val="tx1"/>
                </a:solidFill>
                <a:latin typeface="Times New Roman" charset="0"/>
                <a:ea typeface="ＭＳ Ｐゴシック" charset="0"/>
              </a:defRPr>
            </a:lvl9pPr>
          </a:lstStyle>
          <a:p>
            <a:fld id="{1AE1557A-DB97-924D-9420-DCE07BB34ECC}" type="slidenum">
              <a:rPr lang="en-US"/>
              <a:pPr/>
              <a:t>2</a:t>
            </a:fld>
            <a:endParaRPr lang="en-US"/>
          </a:p>
        </p:txBody>
      </p:sp>
      <p:sp>
        <p:nvSpPr>
          <p:cNvPr id="13315" name="Rectangle 1026"/>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lIns="91678" tIns="45035" rIns="91678" bIns="45035"/>
          <a:lstStyle/>
          <a:p>
            <a:endParaRPr lang="en-GB">
              <a:latin typeface="Times New Roman" charset="0"/>
            </a:endParaRPr>
          </a:p>
        </p:txBody>
      </p:sp>
      <p:sp>
        <p:nvSpPr>
          <p:cNvPr id="1331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xfrm>
            <a:off x="2933700" y="8985250"/>
            <a:ext cx="801688" cy="184666"/>
          </a:xfrm>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26666">
              <a:defRPr sz="1200">
                <a:solidFill>
                  <a:schemeClr val="tx1"/>
                </a:solidFill>
                <a:latin typeface="Times New Roman" charset="0"/>
                <a:ea typeface="ＭＳ Ｐゴシック" charset="0"/>
              </a:defRPr>
            </a:lvl1pPr>
            <a:lvl2pPr marL="712118" indent="-273891" defTabSz="926666">
              <a:defRPr sz="1200">
                <a:solidFill>
                  <a:schemeClr val="tx1"/>
                </a:solidFill>
                <a:latin typeface="Times New Roman" charset="0"/>
                <a:ea typeface="ＭＳ Ｐゴシック" charset="0"/>
              </a:defRPr>
            </a:lvl2pPr>
            <a:lvl3pPr marL="1095566" indent="-219113" defTabSz="926666">
              <a:defRPr sz="1200">
                <a:solidFill>
                  <a:schemeClr val="tx1"/>
                </a:solidFill>
                <a:latin typeface="Times New Roman" charset="0"/>
                <a:ea typeface="ＭＳ Ｐゴシック" charset="0"/>
              </a:defRPr>
            </a:lvl3pPr>
            <a:lvl4pPr marL="1533792" indent="-219113" defTabSz="926666">
              <a:defRPr sz="1200">
                <a:solidFill>
                  <a:schemeClr val="tx1"/>
                </a:solidFill>
                <a:latin typeface="Times New Roman" charset="0"/>
                <a:ea typeface="ＭＳ Ｐゴシック" charset="0"/>
              </a:defRPr>
            </a:lvl4pPr>
            <a:lvl5pPr marL="1972018" indent="-219113" defTabSz="926666">
              <a:defRPr sz="1200">
                <a:solidFill>
                  <a:schemeClr val="tx1"/>
                </a:solidFill>
                <a:latin typeface="Times New Roman" charset="0"/>
                <a:ea typeface="ＭＳ Ｐゴシック" charset="0"/>
              </a:defRPr>
            </a:lvl5pPr>
            <a:lvl6pPr marL="2410244" indent="-219113" defTabSz="926666" eaLnBrk="0" fontAlgn="base" hangingPunct="0">
              <a:spcBef>
                <a:spcPct val="30000"/>
              </a:spcBef>
              <a:spcAft>
                <a:spcPct val="0"/>
              </a:spcAft>
              <a:defRPr sz="1200">
                <a:solidFill>
                  <a:schemeClr val="tx1"/>
                </a:solidFill>
                <a:latin typeface="Times New Roman" charset="0"/>
                <a:ea typeface="ＭＳ Ｐゴシック" charset="0"/>
              </a:defRPr>
            </a:lvl6pPr>
            <a:lvl7pPr marL="2848470" indent="-219113" defTabSz="926666" eaLnBrk="0" fontAlgn="base" hangingPunct="0">
              <a:spcBef>
                <a:spcPct val="30000"/>
              </a:spcBef>
              <a:spcAft>
                <a:spcPct val="0"/>
              </a:spcAft>
              <a:defRPr sz="1200">
                <a:solidFill>
                  <a:schemeClr val="tx1"/>
                </a:solidFill>
                <a:latin typeface="Times New Roman" charset="0"/>
                <a:ea typeface="ＭＳ Ｐゴシック" charset="0"/>
              </a:defRPr>
            </a:lvl7pPr>
            <a:lvl8pPr marL="3286697" indent="-219113" defTabSz="926666" eaLnBrk="0" fontAlgn="base" hangingPunct="0">
              <a:spcBef>
                <a:spcPct val="30000"/>
              </a:spcBef>
              <a:spcAft>
                <a:spcPct val="0"/>
              </a:spcAft>
              <a:defRPr sz="1200">
                <a:solidFill>
                  <a:schemeClr val="tx1"/>
                </a:solidFill>
                <a:latin typeface="Times New Roman" charset="0"/>
                <a:ea typeface="ＭＳ Ｐゴシック" charset="0"/>
              </a:defRPr>
            </a:lvl8pPr>
            <a:lvl9pPr marL="3724923" indent="-219113" defTabSz="926666" eaLnBrk="0" fontAlgn="base" hangingPunct="0">
              <a:spcBef>
                <a:spcPct val="30000"/>
              </a:spcBef>
              <a:spcAft>
                <a:spcPct val="0"/>
              </a:spcAft>
              <a:defRPr sz="1200">
                <a:solidFill>
                  <a:schemeClr val="tx1"/>
                </a:solidFill>
                <a:latin typeface="Times New Roman" charset="0"/>
                <a:ea typeface="ＭＳ Ｐゴシック" charset="0"/>
              </a:defRPr>
            </a:lvl9pPr>
          </a:lstStyle>
          <a:p>
            <a:fld id="{FFD1042E-45D2-6042-8C5F-3C70A59B1E17}" type="slidenum">
              <a:rPr lang="en-US"/>
              <a:pPr/>
              <a:t>6</a:t>
            </a:fld>
            <a:endParaRPr lang="en-US"/>
          </a:p>
        </p:txBody>
      </p:sp>
      <p:sp>
        <p:nvSpPr>
          <p:cNvPr id="14339" name="Rectangle 2"/>
          <p:cNvSpPr>
            <a:spLocks noGrp="1" noRot="1" noChangeAspect="1" noChangeArrowheads="1" noTextEdit="1"/>
          </p:cNvSpPr>
          <p:nvPr>
            <p:ph type="sldImg"/>
          </p:nvPr>
        </p:nvSpPr>
        <p:spPr>
          <a:xfrm>
            <a:off x="1154113" y="701675"/>
            <a:ext cx="4625975" cy="3468688"/>
          </a:xfrm>
          <a:ln/>
        </p:spPr>
      </p:sp>
      <p:sp>
        <p:nvSpPr>
          <p:cNvPr id="14340"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endParaRPr lang="en-GB">
              <a:latin typeface="Times New Roman"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7</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May 19</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7</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71463691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8</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May 19</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8</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95774779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9</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May 19</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9</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lIns="92756" tIns="46379" rIns="92756" bIns="46379"/>
          <a:lstStyle/>
          <a:p>
            <a:pPr marL="0" marR="0" indent="0" algn="l" defTabSz="914400" rtl="0" eaLnBrk="0" fontAlgn="base" latinLnBrk="0" hangingPunct="0">
              <a:lnSpc>
                <a:spcPct val="100000"/>
              </a:lnSpc>
              <a:spcBef>
                <a:spcPct val="30000"/>
              </a:spcBef>
              <a:spcAft>
                <a:spcPct val="0"/>
              </a:spcAft>
              <a:buClrTx/>
              <a:buSzTx/>
              <a:buFontTx/>
              <a:buNone/>
              <a:tabLst/>
              <a:defRPr/>
            </a:pPr>
            <a:r>
              <a:rPr lang="en-GB" dirty="0">
                <a:latin typeface="Times New Roman" charset="0"/>
                <a:ea typeface="ＭＳ Ｐゴシック" charset="0"/>
                <a:cs typeface="ＭＳ Ｐゴシック" charset="0"/>
              </a:rPr>
              <a:t>Sincere thanks</a:t>
            </a:r>
            <a:r>
              <a:rPr lang="en-GB" baseline="0" dirty="0">
                <a:latin typeface="Times New Roman" charset="0"/>
                <a:ea typeface="ＭＳ Ｐゴシック" charset="0"/>
                <a:cs typeface="ＭＳ Ｐゴシック" charset="0"/>
              </a:rPr>
              <a:t> to Charley and Yokota-san: </a:t>
            </a:r>
            <a:r>
              <a:rPr lang="en-GB" dirty="0">
                <a:latin typeface="Times New Roman" charset="0"/>
                <a:ea typeface="ＭＳ Ｐゴシック" charset="0"/>
                <a:cs typeface="ＭＳ Ｐゴシック" charset="0"/>
              </a:rPr>
              <a:t>ah-</a:t>
            </a:r>
            <a:r>
              <a:rPr lang="en-GB" dirty="0" err="1">
                <a:latin typeface="Times New Roman" charset="0"/>
                <a:ea typeface="ＭＳ Ｐゴシック" charset="0"/>
                <a:cs typeface="ＭＳ Ｐゴシック" charset="0"/>
              </a:rPr>
              <a:t>ree</a:t>
            </a:r>
            <a:r>
              <a:rPr lang="en-GB" dirty="0">
                <a:latin typeface="Times New Roman" charset="0"/>
                <a:ea typeface="ＭＳ Ｐゴシック" charset="0"/>
                <a:cs typeface="ＭＳ Ｐゴシック" charset="0"/>
              </a:rPr>
              <a:t>-</a:t>
            </a:r>
            <a:r>
              <a:rPr lang="en-GB" dirty="0" err="1">
                <a:latin typeface="Times New Roman" charset="0"/>
                <a:ea typeface="ＭＳ Ｐゴシック" charset="0"/>
                <a:cs typeface="ＭＳ Ｐゴシック" charset="0"/>
              </a:rPr>
              <a:t>gah-toh-oo</a:t>
            </a:r>
            <a:r>
              <a:rPr lang="en-GB" dirty="0">
                <a:latin typeface="Times New Roman" charset="0"/>
                <a:ea typeface="ＭＳ Ｐゴシック" charset="0"/>
                <a:cs typeface="ＭＳ Ｐゴシック" charset="0"/>
              </a:rPr>
              <a:t> go-</a:t>
            </a:r>
            <a:r>
              <a:rPr lang="en-GB" dirty="0" err="1">
                <a:latin typeface="Times New Roman" charset="0"/>
                <a:ea typeface="ＭＳ Ｐゴシック" charset="0"/>
                <a:cs typeface="ＭＳ Ｐゴシック" charset="0"/>
              </a:rPr>
              <a:t>za</a:t>
            </a:r>
            <a:r>
              <a:rPr lang="en-GB" dirty="0">
                <a:latin typeface="Times New Roman" charset="0"/>
                <a:ea typeface="ＭＳ Ｐゴシック" charset="0"/>
                <a:cs typeface="ＭＳ Ｐゴシック" charset="0"/>
              </a:rPr>
              <a:t>-</a:t>
            </a:r>
            <a:r>
              <a:rPr lang="en-GB" dirty="0" err="1">
                <a:latin typeface="Times New Roman" charset="0"/>
                <a:ea typeface="ＭＳ Ｐゴシック" charset="0"/>
                <a:cs typeface="ＭＳ Ｐゴシック" charset="0"/>
              </a:rPr>
              <a:t>ee</a:t>
            </a:r>
            <a:r>
              <a:rPr lang="en-GB" dirty="0">
                <a:latin typeface="Times New Roman" charset="0"/>
                <a:ea typeface="ＭＳ Ｐゴシック" charset="0"/>
                <a:cs typeface="ＭＳ Ｐゴシック" charset="0"/>
              </a:rPr>
              <a:t>-ma-</a:t>
            </a:r>
            <a:r>
              <a:rPr lang="en-GB" dirty="0" err="1">
                <a:latin typeface="Times New Roman" charset="0"/>
                <a:ea typeface="ＭＳ Ｐゴシック" charset="0"/>
                <a:cs typeface="ＭＳ Ｐゴシック" charset="0"/>
              </a:rPr>
              <a:t>shi</a:t>
            </a:r>
            <a:r>
              <a:rPr lang="en-GB" dirty="0">
                <a:latin typeface="Times New Roman" charset="0"/>
                <a:ea typeface="ＭＳ Ｐゴシック" charset="0"/>
                <a:cs typeface="ＭＳ Ｐゴシック" charset="0"/>
              </a:rPr>
              <a:t>-</a:t>
            </a:r>
            <a:r>
              <a:rPr lang="en-GB" dirty="0" err="1">
                <a:latin typeface="Times New Roman" charset="0"/>
                <a:ea typeface="ＭＳ Ｐゴシック" charset="0"/>
                <a:cs typeface="ＭＳ Ｐゴシック" charset="0"/>
              </a:rPr>
              <a:t>tah</a:t>
            </a:r>
            <a:endParaRPr lang="en-GB" dirty="0">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27872286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10</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May 19</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10</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05996139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11</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May 19</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11</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12589816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12</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May 19</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12</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65647804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r>
              <a:rPr lang="en-US"/>
              <a:t>&lt;May 2019&gt;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10FB486-AAD8-7A45-91E4-F1992B1AD250}" type="slidenum">
              <a:rPr lang="en-US"/>
              <a:pPr>
                <a:defRPr/>
              </a:pPr>
              <a:t>‹#›</a:t>
            </a:fld>
            <a:endParaRPr lang="en-US"/>
          </a:p>
        </p:txBody>
      </p:sp>
    </p:spTree>
    <p:extLst>
      <p:ext uri="{BB962C8B-B14F-4D97-AF65-F5344CB8AC3E}">
        <p14:creationId xmlns:p14="http://schemas.microsoft.com/office/powerpoint/2010/main" val="19083538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&lt;May 2019&gt;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CB2FDCF-6E1A-6146-9972-DA82148EF808}" type="slidenum">
              <a:rPr lang="en-US"/>
              <a:pPr>
                <a:defRPr/>
              </a:pPr>
              <a:t>‹#›</a:t>
            </a:fld>
            <a:endParaRPr lang="en-US"/>
          </a:p>
        </p:txBody>
      </p:sp>
    </p:spTree>
    <p:extLst>
      <p:ext uri="{BB962C8B-B14F-4D97-AF65-F5344CB8AC3E}">
        <p14:creationId xmlns:p14="http://schemas.microsoft.com/office/powerpoint/2010/main" val="39440659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&lt;May 2019&gt;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41CD4C0E-8996-1442-826B-5C564D0FAE69}" type="slidenum">
              <a:rPr lang="en-US"/>
              <a:pPr>
                <a:defRPr/>
              </a:pPr>
              <a:t>‹#›</a:t>
            </a:fld>
            <a:endParaRPr lang="en-US"/>
          </a:p>
        </p:txBody>
      </p:sp>
    </p:spTree>
    <p:extLst>
      <p:ext uri="{BB962C8B-B14F-4D97-AF65-F5344CB8AC3E}">
        <p14:creationId xmlns:p14="http://schemas.microsoft.com/office/powerpoint/2010/main" val="17574121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&lt;May 2019&gt;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7415733E-E371-8944-98C6-8B637C4A033A}" type="slidenum">
              <a:rPr lang="en-US"/>
              <a:pPr>
                <a:defRPr/>
              </a:pPr>
              <a:t>‹#›</a:t>
            </a:fld>
            <a:endParaRPr lang="en-US"/>
          </a:p>
        </p:txBody>
      </p:sp>
    </p:spTree>
    <p:extLst>
      <p:ext uri="{BB962C8B-B14F-4D97-AF65-F5344CB8AC3E}">
        <p14:creationId xmlns:p14="http://schemas.microsoft.com/office/powerpoint/2010/main" val="14773649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a:t>&lt;May 2019&gt;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FB76361-5C65-0D4B-B622-28E73D1018C7}" type="slidenum">
              <a:rPr lang="en-US"/>
              <a:pPr>
                <a:defRPr/>
              </a:pPr>
              <a:t>‹#›</a:t>
            </a:fld>
            <a:endParaRPr lang="en-US"/>
          </a:p>
        </p:txBody>
      </p:sp>
    </p:spTree>
    <p:extLst>
      <p:ext uri="{BB962C8B-B14F-4D97-AF65-F5344CB8AC3E}">
        <p14:creationId xmlns:p14="http://schemas.microsoft.com/office/powerpoint/2010/main" val="12384725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r>
              <a:rPr lang="en-US"/>
              <a:t>&lt;May 2019&gt;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F813D194-DC58-0D48-B1D8-DF06EA9AC35A}" type="slidenum">
              <a:rPr lang="en-US"/>
              <a:pPr>
                <a:defRPr/>
              </a:pPr>
              <a:t>‹#›</a:t>
            </a:fld>
            <a:endParaRPr lang="en-US"/>
          </a:p>
        </p:txBody>
      </p:sp>
    </p:spTree>
    <p:extLst>
      <p:ext uri="{BB962C8B-B14F-4D97-AF65-F5344CB8AC3E}">
        <p14:creationId xmlns:p14="http://schemas.microsoft.com/office/powerpoint/2010/main" val="16474065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r>
              <a:rPr lang="en-US"/>
              <a:t>&lt;May 2019&gt;</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B9D54812-C8A6-0B4F-8842-5277823143D2}" type="slidenum">
              <a:rPr lang="en-US"/>
              <a:pPr>
                <a:defRPr/>
              </a:pPr>
              <a:t>‹#›</a:t>
            </a:fld>
            <a:endParaRPr lang="en-US"/>
          </a:p>
        </p:txBody>
      </p:sp>
    </p:spTree>
    <p:extLst>
      <p:ext uri="{BB962C8B-B14F-4D97-AF65-F5344CB8AC3E}">
        <p14:creationId xmlns:p14="http://schemas.microsoft.com/office/powerpoint/2010/main" val="21313788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r>
              <a:rPr lang="en-US"/>
              <a:t>&lt;May 2019&gt;</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44D6F7E7-F846-9C47-8234-F22A6D728C69}" type="slidenum">
              <a:rPr lang="en-US"/>
              <a:pPr>
                <a:defRPr/>
              </a:pPr>
              <a:t>‹#›</a:t>
            </a:fld>
            <a:endParaRPr lang="en-US"/>
          </a:p>
        </p:txBody>
      </p:sp>
    </p:spTree>
    <p:extLst>
      <p:ext uri="{BB962C8B-B14F-4D97-AF65-F5344CB8AC3E}">
        <p14:creationId xmlns:p14="http://schemas.microsoft.com/office/powerpoint/2010/main" val="18058207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t>&lt;May 2019&gt;</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03628903-88D7-C74D-8D58-8597ECE2BB7F}" type="slidenum">
              <a:rPr lang="en-US"/>
              <a:pPr>
                <a:defRPr/>
              </a:pPr>
              <a:t>‹#›</a:t>
            </a:fld>
            <a:endParaRPr lang="en-US"/>
          </a:p>
        </p:txBody>
      </p:sp>
    </p:spTree>
    <p:extLst>
      <p:ext uri="{BB962C8B-B14F-4D97-AF65-F5344CB8AC3E}">
        <p14:creationId xmlns:p14="http://schemas.microsoft.com/office/powerpoint/2010/main" val="5647187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&lt;May 2019&gt;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C11DB27-29E1-5943-BD95-565B8E594AA6}" type="slidenum">
              <a:rPr lang="en-US"/>
              <a:pPr>
                <a:defRPr/>
              </a:pPr>
              <a:t>‹#›</a:t>
            </a:fld>
            <a:endParaRPr lang="en-US"/>
          </a:p>
        </p:txBody>
      </p:sp>
    </p:spTree>
    <p:extLst>
      <p:ext uri="{BB962C8B-B14F-4D97-AF65-F5344CB8AC3E}">
        <p14:creationId xmlns:p14="http://schemas.microsoft.com/office/powerpoint/2010/main" val="6460743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&lt;May 2019&gt;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35A1F16-BD57-D540-B3B8-A6B08DCF12A6}" type="slidenum">
              <a:rPr lang="en-US"/>
              <a:pPr>
                <a:defRPr/>
              </a:pPr>
              <a:t>‹#›</a:t>
            </a:fld>
            <a:endParaRPr lang="en-US"/>
          </a:p>
        </p:txBody>
      </p:sp>
    </p:spTree>
    <p:extLst>
      <p:ext uri="{BB962C8B-B14F-4D97-AF65-F5344CB8AC3E}">
        <p14:creationId xmlns:p14="http://schemas.microsoft.com/office/powerpoint/2010/main" val="17952802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dirty="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685800" y="381456"/>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atin typeface="Times New Roman" pitchFamily="18" charset="0"/>
                <a:ea typeface="ＭＳ Ｐゴシック" pitchFamily="-65" charset="-128"/>
                <a:cs typeface="+mn-cs"/>
              </a:defRPr>
            </a:lvl1pPr>
          </a:lstStyle>
          <a:p>
            <a:pPr>
              <a:defRPr/>
            </a:pPr>
            <a:r>
              <a:rPr lang="en-US"/>
              <a:t>&lt;May 2019&gt;</a:t>
            </a:r>
            <a:endParaRPr lang="en-US" dirty="0"/>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Times New Roman" pitchFamily="18" charset="0"/>
                <a:ea typeface="ＭＳ Ｐゴシック" pitchFamily="-65" charset="-128"/>
                <a:cs typeface="+mn-cs"/>
              </a:defRPr>
            </a:lvl1pPr>
          </a:lstStyle>
          <a:p>
            <a:pPr>
              <a:defRPr/>
            </a:pPr>
            <a:r>
              <a:rPr lang="en-US"/>
              <a:t>Slide </a:t>
            </a:r>
            <a:fld id="{AD8365B0-1DCB-374B-8D2E-32E02956BE58}" type="slidenum">
              <a:rPr lang="en-US"/>
              <a:pPr>
                <a:defRPr/>
              </a:pPr>
              <a:t>‹#›</a:t>
            </a:fld>
            <a:endParaRPr lang="en-US"/>
          </a:p>
        </p:txBody>
      </p:sp>
      <p:sp>
        <p:nvSpPr>
          <p:cNvPr id="1031" name="Rectangle 7"/>
          <p:cNvSpPr>
            <a:spLocks noChangeArrowheads="1"/>
          </p:cNvSpPr>
          <p:nvPr/>
        </p:nvSpPr>
        <p:spPr bwMode="auto">
          <a:xfrm>
            <a:off x="4495800" y="396875"/>
            <a:ext cx="3962400" cy="2159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nchor="b">
            <a:spAutoFit/>
          </a:bodyPr>
          <a:lstStyle/>
          <a:p>
            <a:pPr lvl="4" algn="r" eaLnBrk="0" hangingPunct="0"/>
            <a:r>
              <a:rPr lang="en-US" sz="1400" b="1" dirty="0"/>
              <a:t>doc.: &lt;</a:t>
            </a:r>
            <a:r>
              <a:rPr lang="en-US" b="1" dirty="0"/>
              <a:t>15-19-0201-01-0012</a:t>
            </a:r>
            <a:r>
              <a:rPr lang="en-US" sz="1400" b="1" dirty="0"/>
              <a:t>&gt;</a:t>
            </a:r>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600">
          <a:solidFill>
            <a:schemeClr val="tx2"/>
          </a:solidFill>
          <a:latin typeface="+mj-lt"/>
          <a:ea typeface="ＭＳ Ｐゴシック" pitchFamily="-65" charset="-128"/>
          <a:cs typeface="ＭＳ Ｐゴシック" pitchFamily="-65" charset="-128"/>
        </a:defRPr>
      </a:lvl1pPr>
      <a:lvl2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2pPr>
      <a:lvl3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3pPr>
      <a:lvl4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4pPr>
      <a:lvl5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5pPr>
      <a:lvl6pPr marL="457200" algn="ctr" rtl="0" eaLnBrk="0" fontAlgn="base" hangingPunct="0">
        <a:spcBef>
          <a:spcPct val="0"/>
        </a:spcBef>
        <a:spcAft>
          <a:spcPct val="0"/>
        </a:spcAft>
        <a:defRPr sz="3600">
          <a:solidFill>
            <a:schemeClr val="tx2"/>
          </a:solidFill>
          <a:latin typeface="Times New Roman" pitchFamily="-109" charset="0"/>
        </a:defRPr>
      </a:lvl6pPr>
      <a:lvl7pPr marL="914400" algn="ctr" rtl="0" eaLnBrk="0" fontAlgn="base" hangingPunct="0">
        <a:spcBef>
          <a:spcPct val="0"/>
        </a:spcBef>
        <a:spcAft>
          <a:spcPct val="0"/>
        </a:spcAft>
        <a:defRPr sz="3600">
          <a:solidFill>
            <a:schemeClr val="tx2"/>
          </a:solidFill>
          <a:latin typeface="Times New Roman" pitchFamily="-109" charset="0"/>
        </a:defRPr>
      </a:lvl7pPr>
      <a:lvl8pPr marL="1371600" algn="ctr" rtl="0" eaLnBrk="0" fontAlgn="base" hangingPunct="0">
        <a:spcBef>
          <a:spcPct val="0"/>
        </a:spcBef>
        <a:spcAft>
          <a:spcPct val="0"/>
        </a:spcAft>
        <a:defRPr sz="3600">
          <a:solidFill>
            <a:schemeClr val="tx2"/>
          </a:solidFill>
          <a:latin typeface="Times New Roman" pitchFamily="-109" charset="0"/>
        </a:defRPr>
      </a:lvl8pPr>
      <a:lvl9pPr marL="1828800" algn="ctr" rtl="0" eaLnBrk="0" fontAlgn="base" hangingPunct="0">
        <a:spcBef>
          <a:spcPct val="0"/>
        </a:spcBef>
        <a:spcAft>
          <a:spcPct val="0"/>
        </a:spcAft>
        <a:defRPr sz="3600">
          <a:solidFill>
            <a:schemeClr val="tx2"/>
          </a:solidFill>
          <a:latin typeface="Times New Roman" pitchFamily="-109"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65" charset="-128"/>
          <a:cs typeface="ＭＳ Ｐゴシック" pitchFamily="-65"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9"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9"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Footer Placeholder 2"/>
          <p:cNvSpPr>
            <a:spLocks noGrp="1"/>
          </p:cNvSpPr>
          <p:nvPr>
            <p:ph type="ftr" sz="quarter" idx="1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&lt;Pat Kinney&gt;, &lt;Kinney Consulting LLC&gt;</a:t>
            </a:r>
          </a:p>
        </p:txBody>
      </p:sp>
      <p:sp>
        <p:nvSpPr>
          <p:cNvPr id="15362" name="Slide Number Placeholder 3"/>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848D596F-C781-734B-BBB7-F4522741765A}" type="slidenum">
              <a:rPr lang="en-US"/>
              <a:pPr/>
              <a:t>1</a:t>
            </a:fld>
            <a:endParaRPr lang="en-US"/>
          </a:p>
        </p:txBody>
      </p:sp>
      <p:sp>
        <p:nvSpPr>
          <p:cNvPr id="27651" name="Rectangle 3"/>
          <p:cNvSpPr>
            <a:spLocks noChangeArrowheads="1"/>
          </p:cNvSpPr>
          <p:nvPr/>
        </p:nvSpPr>
        <p:spPr bwMode="auto">
          <a:xfrm>
            <a:off x="190500" y="762000"/>
            <a:ext cx="8839200" cy="4770537"/>
          </a:xfrm>
          <a:prstGeom prst="rect">
            <a:avLst/>
          </a:prstGeom>
          <a:noFill/>
          <a:ln w="12700">
            <a:noFill/>
            <a:miter lim="800000"/>
            <a:headEnd type="none" w="sm" len="sm"/>
            <a:tailEnd type="none" w="sm" len="sm"/>
          </a:ln>
          <a:effectLst/>
        </p:spPr>
        <p:txBody>
          <a:bodyPr>
            <a:spAutoFit/>
          </a:bodyPr>
          <a:lstStyle/>
          <a:p>
            <a:pPr algn="ctr" eaLnBrk="0" hangingPunct="0">
              <a:defRPr/>
            </a:pPr>
            <a:r>
              <a:rPr lang="en-US" sz="1800" b="1" u="sng" dirty="0">
                <a:solidFill>
                  <a:schemeClr val="tx2"/>
                </a:solidFill>
                <a:effectLst>
                  <a:outerShdw blurRad="38100" dist="38100" dir="2700000" algn="tl">
                    <a:srgbClr val="C0C0C0"/>
                  </a:outerShdw>
                </a:effectLst>
                <a:latin typeface="Times New Roman" pitchFamily="18" charset="0"/>
                <a:ea typeface="ＭＳ Ｐゴシック" pitchFamily="-65" charset="-128"/>
                <a:cs typeface="+mn-cs"/>
              </a:rPr>
              <a:t>Project: IEEE P802.15 Working Group for Wireless Personal Area Networks (WPANs)</a:t>
            </a:r>
            <a:endParaRPr lang="en-US" sz="1600" b="1" dirty="0">
              <a:solidFill>
                <a:schemeClr val="tx2"/>
              </a:solidFill>
              <a:latin typeface="Times New Roman" pitchFamily="18" charset="0"/>
              <a:ea typeface="ＭＳ Ｐゴシック" pitchFamily="-65" charset="-128"/>
              <a:cs typeface="+mn-cs"/>
            </a:endParaRPr>
          </a:p>
          <a:p>
            <a:pPr eaLnBrk="0" hangingPunct="0">
              <a:defRPr/>
            </a:pP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Submission Title:</a:t>
            </a:r>
            <a:r>
              <a:rPr lang="en-US" sz="1600" dirty="0">
                <a:solidFill>
                  <a:schemeClr val="tx2"/>
                </a:solidFill>
                <a:latin typeface="Times New Roman" pitchFamily="18" charset="0"/>
                <a:ea typeface="ＭＳ Ｐゴシック" pitchFamily="-65" charset="-128"/>
                <a:cs typeface="+mn-cs"/>
              </a:rPr>
              <a:t> [</a:t>
            </a:r>
            <a:r>
              <a:rPr lang="en-US" sz="1600" dirty="0">
                <a:solidFill>
                  <a:srgbClr val="FF0000"/>
                </a:solidFill>
                <a:latin typeface="Times New Roman" pitchFamily="18" charset="0"/>
                <a:ea typeface="ＭＳ Ｐゴシック" pitchFamily="-65" charset="-128"/>
                <a:cs typeface="+mn-cs"/>
              </a:rPr>
              <a:t>TG12 ULI Report for May 2019 Session</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Date Submitted: </a:t>
            </a:r>
            <a:r>
              <a:rPr lang="en-US" sz="1600" dirty="0">
                <a:solidFill>
                  <a:schemeClr val="tx2"/>
                </a:solidFill>
                <a:latin typeface="Times New Roman" pitchFamily="18" charset="0"/>
                <a:ea typeface="ＭＳ Ｐゴシック" pitchFamily="-65" charset="-128"/>
                <a:cs typeface="+mn-cs"/>
              </a:rPr>
              <a:t>[</a:t>
            </a:r>
            <a:r>
              <a:rPr lang="en-US" sz="1600" dirty="0">
                <a:solidFill>
                  <a:srgbClr val="FF0000"/>
                </a:solidFill>
                <a:latin typeface="Times New Roman" pitchFamily="18" charset="0"/>
                <a:ea typeface="ＭＳ Ｐゴシック" pitchFamily="-65" charset="-128"/>
                <a:cs typeface="+mn-cs"/>
              </a:rPr>
              <a:t>13 May 2019</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Source:</a:t>
            </a:r>
            <a:r>
              <a:rPr lang="en-US" sz="1600" dirty="0">
                <a:solidFill>
                  <a:schemeClr val="tx2"/>
                </a:solidFill>
                <a:latin typeface="Times New Roman" pitchFamily="18" charset="0"/>
                <a:ea typeface="ＭＳ Ｐゴシック" pitchFamily="-65" charset="-128"/>
                <a:cs typeface="+mn-cs"/>
              </a:rPr>
              <a:t> [</a:t>
            </a:r>
            <a:r>
              <a:rPr lang="en-US" sz="1600" dirty="0">
                <a:solidFill>
                  <a:srgbClr val="FF0000"/>
                </a:solidFill>
                <a:latin typeface="Times New Roman" pitchFamily="18" charset="0"/>
                <a:ea typeface="ＭＳ Ｐゴシック" pitchFamily="-65" charset="-128"/>
                <a:cs typeface="+mn-cs"/>
              </a:rPr>
              <a:t>Patrick Kinney</a:t>
            </a:r>
            <a:r>
              <a:rPr lang="en-US" sz="1600" dirty="0">
                <a:solidFill>
                  <a:schemeClr val="tx2"/>
                </a:solidFill>
                <a:latin typeface="Times New Roman" pitchFamily="18" charset="0"/>
                <a:ea typeface="ＭＳ Ｐゴシック" pitchFamily="-65" charset="-128"/>
                <a:cs typeface="+mn-cs"/>
              </a:rPr>
              <a:t>] Company [</a:t>
            </a:r>
            <a:r>
              <a:rPr lang="en-US" sz="1600" dirty="0">
                <a:solidFill>
                  <a:srgbClr val="FF0000"/>
                </a:solidFill>
                <a:latin typeface="Times New Roman" pitchFamily="18" charset="0"/>
                <a:ea typeface="ＭＳ Ｐゴシック" pitchFamily="-65" charset="-128"/>
                <a:cs typeface="+mn-cs"/>
              </a:rPr>
              <a:t>Kinney Consulting LLC</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dirty="0">
                <a:solidFill>
                  <a:schemeClr val="tx2"/>
                </a:solidFill>
                <a:latin typeface="Times New Roman" pitchFamily="18" charset="0"/>
                <a:ea typeface="ＭＳ Ｐゴシック" pitchFamily="-65" charset="-128"/>
                <a:cs typeface="+mn-cs"/>
              </a:rPr>
              <a:t>Address [</a:t>
            </a:r>
            <a:r>
              <a:rPr lang="en-US" sz="1600" dirty="0">
                <a:solidFill>
                  <a:srgbClr val="FF0000"/>
                </a:solidFill>
                <a:latin typeface="Times New Roman" pitchFamily="18" charset="0"/>
                <a:ea typeface="ＭＳ Ｐゴシック" pitchFamily="-65" charset="-128"/>
                <a:cs typeface="+mn-cs"/>
              </a:rPr>
              <a:t>Chicago area, IL, USA</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dirty="0">
                <a:solidFill>
                  <a:schemeClr val="tx2"/>
                </a:solidFill>
                <a:latin typeface="Times New Roman" pitchFamily="18" charset="0"/>
                <a:ea typeface="ＭＳ Ｐゴシック" pitchFamily="-65" charset="-128"/>
                <a:cs typeface="+mn-cs"/>
              </a:rPr>
              <a:t>Voice:[</a:t>
            </a:r>
            <a:r>
              <a:rPr lang="en-US" sz="1600" dirty="0">
                <a:solidFill>
                  <a:srgbClr val="FF0000"/>
                </a:solidFill>
                <a:latin typeface="Times New Roman" pitchFamily="18" charset="0"/>
                <a:ea typeface="ＭＳ Ｐゴシック" pitchFamily="-65" charset="-128"/>
                <a:cs typeface="+mn-cs"/>
              </a:rPr>
              <a:t>+1.847.960.3715</a:t>
            </a:r>
            <a:r>
              <a:rPr lang="en-US" sz="1600" dirty="0">
                <a:solidFill>
                  <a:schemeClr val="tx2"/>
                </a:solidFill>
                <a:latin typeface="Times New Roman" pitchFamily="18" charset="0"/>
                <a:ea typeface="ＭＳ Ｐゴシック" pitchFamily="-65" charset="-128"/>
                <a:cs typeface="+mn-cs"/>
              </a:rPr>
              <a:t>], E-Mail:[</a:t>
            </a:r>
            <a:r>
              <a:rPr lang="en-US" sz="1600" dirty="0">
                <a:solidFill>
                  <a:srgbClr val="FF0000"/>
                </a:solidFill>
                <a:latin typeface="Times New Roman" pitchFamily="18" charset="0"/>
                <a:ea typeface="ＭＳ Ｐゴシック" pitchFamily="-65" charset="-128"/>
                <a:cs typeface="+mn-cs"/>
              </a:rPr>
              <a:t>pat.kinney@ieee.org</a:t>
            </a:r>
            <a:r>
              <a:rPr lang="en-US" sz="1600" dirty="0">
                <a:solidFill>
                  <a:schemeClr val="tx2"/>
                </a:solidFill>
                <a:latin typeface="Times New Roman" pitchFamily="18" charset="0"/>
                <a:ea typeface="ＭＳ Ｐゴシック" pitchFamily="-65" charset="-128"/>
                <a:cs typeface="+mn-cs"/>
              </a:rPr>
              <a:t>]	</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Re:</a:t>
            </a:r>
            <a:r>
              <a:rPr lang="en-US" sz="1600" dirty="0">
                <a:solidFill>
                  <a:schemeClr val="tx2"/>
                </a:solidFill>
                <a:latin typeface="Times New Roman" pitchFamily="18" charset="0"/>
                <a:ea typeface="ＭＳ Ｐゴシック" pitchFamily="-65" charset="-128"/>
                <a:cs typeface="+mn-cs"/>
              </a:rPr>
              <a:t> [</a:t>
            </a:r>
            <a:r>
              <a:rPr lang="en-US" sz="1600" dirty="0">
                <a:solidFill>
                  <a:srgbClr val="000000"/>
                </a:solidFill>
                <a:latin typeface="Times New Roman" pitchFamily="18" charset="0"/>
                <a:ea typeface="ＭＳ Ｐゴシック" pitchFamily="-65" charset="-128"/>
              </a:rPr>
              <a:t>TG12 </a:t>
            </a:r>
            <a:r>
              <a:rPr lang="en-US" sz="1600" dirty="0">
                <a:latin typeface="Times New Roman" pitchFamily="18" charset="0"/>
                <a:ea typeface="ＭＳ Ｐゴシック" pitchFamily="-65" charset="-128"/>
                <a:cs typeface="+mn-cs"/>
              </a:rPr>
              <a:t>Report for May 2019 Session</a:t>
            </a:r>
            <a:r>
              <a:rPr lang="en-US" sz="1600" dirty="0">
                <a:solidFill>
                  <a:srgbClr val="FF0000"/>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a:t>
            </a:r>
            <a:r>
              <a:rPr lang="en-US" dirty="0">
                <a:solidFill>
                  <a:schemeClr val="accent2"/>
                </a:solidFill>
                <a:latin typeface="Times New Roman" pitchFamily="18" charset="0"/>
                <a:ea typeface="ＭＳ Ｐゴシック" pitchFamily="-65" charset="-128"/>
                <a:cs typeface="+mn-cs"/>
              </a:rPr>
              <a:t>	</a:t>
            </a:r>
            <a:endParaRPr lang="en-US" dirty="0">
              <a:solidFill>
                <a:schemeClr val="tx2"/>
              </a:solidFill>
              <a:latin typeface="Times New Roman" pitchFamily="18" charset="0"/>
              <a:ea typeface="ＭＳ Ｐゴシック" pitchFamily="-65" charset="-128"/>
              <a:cs typeface="+mn-cs"/>
            </a:endParaRP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Abstract:</a:t>
            </a:r>
            <a:r>
              <a:rPr lang="en-US" sz="1600" dirty="0">
                <a:solidFill>
                  <a:schemeClr val="tx2"/>
                </a:solidFill>
                <a:latin typeface="Times New Roman" pitchFamily="18" charset="0"/>
                <a:ea typeface="ＭＳ Ｐゴシック" pitchFamily="-65" charset="-128"/>
                <a:cs typeface="+mn-cs"/>
              </a:rPr>
              <a:t>	[</a:t>
            </a:r>
            <a:r>
              <a:rPr lang="en-US" sz="1600" dirty="0">
                <a:latin typeface="Times New Roman" pitchFamily="18" charset="0"/>
                <a:ea typeface="ＭＳ Ｐゴシック" pitchFamily="-65" charset="-128"/>
                <a:cs typeface="+mn-cs"/>
              </a:rPr>
              <a:t>Report for </a:t>
            </a:r>
            <a:r>
              <a:rPr lang="en-US" sz="1600">
                <a:latin typeface="Times New Roman" pitchFamily="18" charset="0"/>
                <a:ea typeface="ＭＳ Ｐゴシック" pitchFamily="-65" charset="-128"/>
                <a:cs typeface="+mn-cs"/>
              </a:rPr>
              <a:t>the May </a:t>
            </a:r>
            <a:r>
              <a:rPr lang="en-US" sz="1600" dirty="0">
                <a:latin typeface="Times New Roman" pitchFamily="18" charset="0"/>
                <a:ea typeface="ＭＳ Ｐゴシック" pitchFamily="-65" charset="-128"/>
                <a:cs typeface="+mn-cs"/>
              </a:rPr>
              <a:t>2019 Session</a:t>
            </a:r>
            <a:r>
              <a:rPr lang="en-US" sz="1600" dirty="0">
                <a:solidFill>
                  <a:schemeClr val="tx2"/>
                </a:solidFill>
                <a:latin typeface="Times New Roman" pitchFamily="18" charset="0"/>
                <a:ea typeface="ＭＳ Ｐゴシック" pitchFamily="-65" charset="-128"/>
                <a:cs typeface="+mn-cs"/>
              </a:rPr>
              <a:t>]</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Purpose:</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Notice:</a:t>
            </a:r>
            <a:r>
              <a:rPr lang="en-US" sz="1600" dirty="0">
                <a:solidFill>
                  <a:schemeClr val="tx2"/>
                </a:solidFill>
                <a:latin typeface="Times New Roman" pitchFamily="18" charset="0"/>
                <a:ea typeface="ＭＳ Ｐゴシック" pitchFamily="-65" charset="-128"/>
                <a:cs typeface="+mn-cs"/>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0" hangingPunct="0">
              <a:defRPr/>
            </a:pPr>
            <a:endParaRPr lang="en-US" sz="1600" b="1"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Release:</a:t>
            </a:r>
            <a:r>
              <a:rPr lang="en-US" sz="1600" dirty="0">
                <a:solidFill>
                  <a:schemeClr val="tx2"/>
                </a:solidFill>
                <a:latin typeface="Times New Roman" pitchFamily="18" charset="0"/>
                <a:ea typeface="ＭＳ Ｐゴシック" pitchFamily="-65" charset="-128"/>
                <a:cs typeface="+mn-cs"/>
              </a:rPr>
              <a:t>	The contributor acknowledges and accepts that this contribution becomes the property of IEEE and may be made publicly available by P802.15.	</a:t>
            </a:r>
          </a:p>
        </p:txBody>
      </p:sp>
      <p:sp>
        <p:nvSpPr>
          <p:cNvPr id="15364" name="Date Placeholder 5"/>
          <p:cNvSpPr>
            <a:spLocks noGrp="1"/>
          </p:cNvSpPr>
          <p:nvPr>
            <p:ph type="dt" sz="quarter" idx="10"/>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&lt;May 2019&gt;</a:t>
            </a:r>
            <a:endParaRPr lang="en-US" sz="14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&lt;May 2019&gt;</a:t>
            </a:r>
          </a:p>
        </p:txBody>
      </p:sp>
      <p:sp>
        <p:nvSpPr>
          <p:cNvPr id="21506" name="Footer Placeholder 2"/>
          <p:cNvSpPr>
            <a:spLocks noGrp="1"/>
          </p:cNvSpPr>
          <p:nvPr>
            <p:ph type="ftr" sz="quarter" idx="1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10</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10</a:t>
            </a:fld>
            <a:endParaRPr lang="en-US"/>
          </a:p>
        </p:txBody>
      </p:sp>
      <p:sp>
        <p:nvSpPr>
          <p:cNvPr id="21509" name="Rectangle 2"/>
          <p:cNvSpPr>
            <a:spLocks noGrp="1" noChangeArrowheads="1"/>
          </p:cNvSpPr>
          <p:nvPr>
            <p:ph type="title" idx="4294967295"/>
          </p:nvPr>
        </p:nvSpPr>
        <p:spPr>
          <a:xfrm>
            <a:off x="457200" y="838994"/>
            <a:ext cx="7772400" cy="990600"/>
          </a:xfrm>
        </p:spPr>
        <p:txBody>
          <a:bodyPr/>
          <a:lstStyle/>
          <a:p>
            <a:r>
              <a:rPr lang="en-US" b="1" dirty="0">
                <a:latin typeface="Times New Roman" charset="0"/>
                <a:ea typeface="ＭＳ Ｐゴシック" charset="0"/>
                <a:cs typeface="ＭＳ Ｐゴシック" charset="0"/>
              </a:rPr>
              <a:t>May Meeting Accomplishments</a:t>
            </a:r>
            <a:br>
              <a:rPr lang="en-US" b="1" dirty="0">
                <a:latin typeface="Times New Roman" charset="0"/>
                <a:ea typeface="ＭＳ Ｐゴシック" charset="0"/>
                <a:cs typeface="ＭＳ Ｐゴシック" charset="0"/>
              </a:rPr>
            </a:b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228600" y="1600200"/>
            <a:ext cx="8686800" cy="47244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chor="b"/>
          <a:lstStyle/>
          <a:p>
            <a:pPr marL="344488" lvl="1" indent="-342900">
              <a:buClr>
                <a:srgbClr val="FF0000"/>
              </a:buClr>
              <a:buFont typeface="Wingdings" charset="2"/>
              <a:buChar char="q"/>
            </a:pPr>
            <a:endParaRPr lang="en-US" sz="2400" b="1" dirty="0"/>
          </a:p>
        </p:txBody>
      </p:sp>
      <p:sp>
        <p:nvSpPr>
          <p:cNvPr id="2" name="Rectangle 1">
            <a:extLst>
              <a:ext uri="{FF2B5EF4-FFF2-40B4-BE49-F238E27FC236}">
                <a16:creationId xmlns:a16="http://schemas.microsoft.com/office/drawing/2014/main" id="{BFFA9435-8995-4A46-B1E0-3A71EE990EB2}"/>
              </a:ext>
            </a:extLst>
          </p:cNvPr>
          <p:cNvSpPr/>
          <p:nvPr/>
        </p:nvSpPr>
        <p:spPr>
          <a:xfrm>
            <a:off x="342900" y="1905000"/>
            <a:ext cx="8610600" cy="2708434"/>
          </a:xfrm>
          <a:prstGeom prst="rect">
            <a:avLst/>
          </a:prstGeom>
        </p:spPr>
        <p:txBody>
          <a:bodyPr wrap="square">
            <a:spAutoFit/>
          </a:bodyPr>
          <a:lstStyle/>
          <a:p>
            <a:pPr marL="342900" indent="-342900">
              <a:buClr>
                <a:srgbClr val="FF0000"/>
              </a:buClr>
              <a:buFont typeface="Wingdings" charset="2"/>
              <a:buChar char="q"/>
            </a:pPr>
            <a:r>
              <a:rPr lang="en-US" sz="2200" b="1" dirty="0"/>
              <a:t>Reviewed ULI Mandatory Elements Operation (15-17-0656-20)</a:t>
            </a:r>
          </a:p>
          <a:p>
            <a:pPr marL="342900" indent="-342900">
              <a:buClr>
                <a:srgbClr val="FF0000"/>
              </a:buClr>
              <a:buFont typeface="Wingdings" charset="2"/>
              <a:buChar char="q"/>
            </a:pPr>
            <a:r>
              <a:rPr lang="en-US" sz="2200" b="1" dirty="0"/>
              <a:t>Reviewed functional decomposition review (15-17-0113-10) </a:t>
            </a:r>
          </a:p>
          <a:p>
            <a:pPr marL="342900" indent="-342900">
              <a:buClr>
                <a:srgbClr val="FF0000"/>
              </a:buClr>
              <a:buFont typeface="Wingdings" charset="2"/>
              <a:buChar char="q"/>
            </a:pPr>
            <a:r>
              <a:rPr lang="en-US" sz="2200" b="1" dirty="0"/>
              <a:t>Presentations made</a:t>
            </a:r>
          </a:p>
          <a:p>
            <a:pPr marL="800100" lvl="1" indent="-342900">
              <a:buClr>
                <a:srgbClr val="FF0000"/>
              </a:buClr>
              <a:buFont typeface="Wingdings" charset="2"/>
              <a:buChar char="q"/>
            </a:pPr>
            <a:r>
              <a:rPr lang="en-US" sz="2000" b="1" dirty="0"/>
              <a:t>ULI design for 802.15.10 (L2R) </a:t>
            </a:r>
          </a:p>
          <a:p>
            <a:pPr marL="800100" lvl="1" indent="-342900">
              <a:buClr>
                <a:srgbClr val="FF0000"/>
              </a:buClr>
              <a:buFont typeface="Wingdings" charset="2"/>
              <a:buChar char="q"/>
            </a:pPr>
            <a:r>
              <a:rPr lang="en-US" sz="2000" b="1" dirty="0"/>
              <a:t>Architecture for ULI Module Interfaces</a:t>
            </a:r>
          </a:p>
          <a:p>
            <a:pPr marL="800100" lvl="1" indent="-342900">
              <a:buClr>
                <a:srgbClr val="FF0000"/>
              </a:buClr>
              <a:buFont typeface="Wingdings" charset="2"/>
              <a:buChar char="q"/>
            </a:pPr>
            <a:r>
              <a:rPr lang="en-US" sz="2000" b="1" dirty="0"/>
              <a:t>6tisch Yang model</a:t>
            </a:r>
          </a:p>
          <a:p>
            <a:pPr marL="342900" indent="-342900">
              <a:buClr>
                <a:srgbClr val="FF0000"/>
              </a:buClr>
              <a:buFont typeface="Wingdings" charset="2"/>
              <a:buChar char="q"/>
            </a:pPr>
            <a:r>
              <a:rPr lang="en-US" sz="2200" b="1" dirty="0"/>
              <a:t>Discussion on how L2R would work with ULI</a:t>
            </a:r>
          </a:p>
          <a:p>
            <a:pPr marL="342900" indent="-342900">
              <a:buClr>
                <a:srgbClr val="FF0000"/>
              </a:buClr>
              <a:buFont typeface="Wingdings" charset="2"/>
              <a:buChar char="q"/>
            </a:pPr>
            <a:r>
              <a:rPr lang="en-US" sz="2200" b="1" dirty="0"/>
              <a:t>Discussion on the concept of mapping addresses to profiles</a:t>
            </a:r>
          </a:p>
        </p:txBody>
      </p:sp>
    </p:spTree>
    <p:extLst>
      <p:ext uri="{BB962C8B-B14F-4D97-AF65-F5344CB8AC3E}">
        <p14:creationId xmlns:p14="http://schemas.microsoft.com/office/powerpoint/2010/main" val="103070364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&lt;May 2019&gt;</a:t>
            </a:r>
          </a:p>
        </p:txBody>
      </p:sp>
      <p:sp>
        <p:nvSpPr>
          <p:cNvPr id="21506" name="Footer Placeholder 2"/>
          <p:cNvSpPr>
            <a:spLocks noGrp="1"/>
          </p:cNvSpPr>
          <p:nvPr>
            <p:ph type="ftr" sz="quarter" idx="1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11</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11</a:t>
            </a:fld>
            <a:endParaRPr lang="en-US"/>
          </a:p>
        </p:txBody>
      </p:sp>
      <p:sp>
        <p:nvSpPr>
          <p:cNvPr id="21509" name="Rectangle 2"/>
          <p:cNvSpPr>
            <a:spLocks noGrp="1" noChangeArrowheads="1"/>
          </p:cNvSpPr>
          <p:nvPr>
            <p:ph type="title" idx="4294967295"/>
          </p:nvPr>
        </p:nvSpPr>
        <p:spPr>
          <a:xfrm>
            <a:off x="533400" y="381000"/>
            <a:ext cx="7772400" cy="990600"/>
          </a:xfrm>
        </p:spPr>
        <p:txBody>
          <a:bodyPr/>
          <a:lstStyle/>
          <a:p>
            <a:pPr lvl="2"/>
            <a:r>
              <a:rPr lang="en-US" sz="3200" b="1" dirty="0">
                <a:solidFill>
                  <a:srgbClr val="000000"/>
                </a:solidFill>
                <a:ea typeface="Lucida Grande"/>
                <a:cs typeface="Lucida Grande"/>
              </a:rPr>
              <a:t>Future Efforts for July Session</a:t>
            </a:r>
            <a:endParaRPr lang="en-US" sz="32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152400" y="1676400"/>
            <a:ext cx="8839200" cy="1828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endParaRPr lang="en-US" sz="2000" b="1" dirty="0"/>
          </a:p>
        </p:txBody>
      </p:sp>
      <p:sp>
        <p:nvSpPr>
          <p:cNvPr id="3" name="TextBox 2"/>
          <p:cNvSpPr txBox="1"/>
          <p:nvPr/>
        </p:nvSpPr>
        <p:spPr>
          <a:xfrm>
            <a:off x="685800" y="1219200"/>
            <a:ext cx="7848600" cy="3170099"/>
          </a:xfrm>
          <a:prstGeom prst="rect">
            <a:avLst/>
          </a:prstGeom>
          <a:noFill/>
        </p:spPr>
        <p:txBody>
          <a:bodyPr wrap="square" numCol="1" rtlCol="0">
            <a:spAutoFit/>
          </a:bodyPr>
          <a:lstStyle/>
          <a:p>
            <a:r>
              <a:rPr lang="en-US" sz="2000" b="1" dirty="0"/>
              <a:t>These are the planned activities for the Vienna session (15-19-0242-00)</a:t>
            </a:r>
          </a:p>
          <a:p>
            <a:pPr marL="285750" indent="-285750">
              <a:buFont typeface="Wingdings" pitchFamily="2" charset="2"/>
              <a:buChar char="q"/>
            </a:pPr>
            <a:r>
              <a:rPr lang="en-US" sz="2000" b="1" dirty="0"/>
              <a:t>Review ULI Mandatory Elements Operation</a:t>
            </a:r>
          </a:p>
          <a:p>
            <a:pPr marL="285750" indent="-285750">
              <a:buFont typeface="Wingdings" pitchFamily="2" charset="2"/>
              <a:buChar char="q"/>
            </a:pPr>
            <a:r>
              <a:rPr lang="en-US" sz="2000" b="1" dirty="0"/>
              <a:t>Review ULI Conceptual Overview</a:t>
            </a:r>
          </a:p>
          <a:p>
            <a:pPr marL="285750" indent="-285750">
              <a:buFont typeface="Wingdings" pitchFamily="2" charset="2"/>
              <a:buChar char="q"/>
            </a:pPr>
            <a:r>
              <a:rPr lang="en-US" sz="2000" b="1" dirty="0"/>
              <a:t>Review May session accomplishments</a:t>
            </a:r>
          </a:p>
          <a:p>
            <a:pPr marL="285750" indent="-285750">
              <a:buFont typeface="Wingdings" pitchFamily="2" charset="2"/>
              <a:buChar char="q"/>
            </a:pPr>
            <a:r>
              <a:rPr lang="en-US" sz="2000" b="1" dirty="0"/>
              <a:t>Presentations: </a:t>
            </a:r>
          </a:p>
          <a:p>
            <a:pPr marL="742950" lvl="1" indent="-285750">
              <a:buFont typeface="Wingdings" pitchFamily="2" charset="2"/>
              <a:buChar char="q"/>
            </a:pPr>
            <a:r>
              <a:rPr lang="en-US" sz="2000" b="1" dirty="0"/>
              <a:t>ULI design for 802.15.10 (L2R) </a:t>
            </a:r>
          </a:p>
          <a:p>
            <a:pPr marL="742950" lvl="1" indent="-285750">
              <a:buFont typeface="Wingdings" pitchFamily="2" charset="2"/>
              <a:buChar char="q"/>
            </a:pPr>
            <a:r>
              <a:rPr lang="en-US" sz="2000" b="1" dirty="0"/>
              <a:t>Protocol Switch Architecture</a:t>
            </a:r>
          </a:p>
          <a:p>
            <a:pPr marL="742950" lvl="1" indent="-285750">
              <a:buFont typeface="Wingdings" pitchFamily="2" charset="2"/>
              <a:buChar char="q"/>
            </a:pPr>
            <a:r>
              <a:rPr lang="en-US" sz="2000" b="1" dirty="0"/>
              <a:t>Architecture for ULI Module Interfaces</a:t>
            </a:r>
          </a:p>
          <a:p>
            <a:pPr marL="285750" indent="-285750">
              <a:buFont typeface="Wingdings" pitchFamily="2" charset="2"/>
              <a:buChar char="q"/>
            </a:pPr>
            <a:r>
              <a:rPr lang="en-US" sz="2000" b="1" dirty="0"/>
              <a:t>Continue discussion on concept of mapping an address to profile</a:t>
            </a:r>
          </a:p>
          <a:p>
            <a:pPr marL="285750" indent="-285750">
              <a:buFont typeface="Wingdings" pitchFamily="2" charset="2"/>
              <a:buChar char="q"/>
            </a:pPr>
            <a:r>
              <a:rPr lang="en-US" sz="2000" b="1" dirty="0"/>
              <a:t>Continue effort on TG12 draft</a:t>
            </a:r>
            <a:endParaRPr lang="en-US" sz="1800" b="1" dirty="0"/>
          </a:p>
        </p:txBody>
      </p:sp>
    </p:spTree>
    <p:extLst>
      <p:ext uri="{BB962C8B-B14F-4D97-AF65-F5344CB8AC3E}">
        <p14:creationId xmlns:p14="http://schemas.microsoft.com/office/powerpoint/2010/main" val="16320057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&lt;May 2019&gt;</a:t>
            </a:r>
          </a:p>
        </p:txBody>
      </p:sp>
      <p:sp>
        <p:nvSpPr>
          <p:cNvPr id="21506" name="Footer Placeholder 2"/>
          <p:cNvSpPr>
            <a:spLocks noGrp="1"/>
          </p:cNvSpPr>
          <p:nvPr>
            <p:ph type="ftr" sz="quarter" idx="1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12</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12</a:t>
            </a:fld>
            <a:endParaRPr lang="en-US"/>
          </a:p>
        </p:txBody>
      </p:sp>
      <p:sp>
        <p:nvSpPr>
          <p:cNvPr id="21509" name="Rectangle 2"/>
          <p:cNvSpPr>
            <a:spLocks noGrp="1" noChangeArrowheads="1"/>
          </p:cNvSpPr>
          <p:nvPr>
            <p:ph type="title" idx="4294967295"/>
          </p:nvPr>
        </p:nvSpPr>
        <p:spPr>
          <a:xfrm>
            <a:off x="533400" y="381000"/>
            <a:ext cx="7772400" cy="990600"/>
          </a:xfrm>
        </p:spPr>
        <p:txBody>
          <a:bodyPr/>
          <a:lstStyle/>
          <a:p>
            <a:pPr lvl="2"/>
            <a:r>
              <a:rPr lang="en-US" sz="3200" b="1" dirty="0">
                <a:solidFill>
                  <a:srgbClr val="000000"/>
                </a:solidFill>
                <a:ea typeface="Lucida Grande"/>
                <a:cs typeface="Lucida Grande"/>
              </a:rPr>
              <a:t>Schedule</a:t>
            </a:r>
            <a:endParaRPr lang="en-US" sz="32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152400" y="1676400"/>
            <a:ext cx="8839200" cy="1828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endParaRPr lang="en-US" sz="2000" b="1" dirty="0"/>
          </a:p>
        </p:txBody>
      </p:sp>
      <p:graphicFrame>
        <p:nvGraphicFramePr>
          <p:cNvPr id="2" name="Table 1"/>
          <p:cNvGraphicFramePr>
            <a:graphicFrameLocks noGrp="1"/>
          </p:cNvGraphicFramePr>
          <p:nvPr>
            <p:extLst>
              <p:ext uri="{D42A27DB-BD31-4B8C-83A1-F6EECF244321}">
                <p14:modId xmlns:p14="http://schemas.microsoft.com/office/powerpoint/2010/main" val="4249306962"/>
              </p:ext>
            </p:extLst>
          </p:nvPr>
        </p:nvGraphicFramePr>
        <p:xfrm>
          <a:off x="609600" y="1676400"/>
          <a:ext cx="7848600" cy="3985490"/>
        </p:xfrm>
        <a:graphic>
          <a:graphicData uri="http://schemas.openxmlformats.org/drawingml/2006/table">
            <a:tbl>
              <a:tblPr firstRow="1" bandRow="1">
                <a:tableStyleId>{5C22544A-7EE6-4342-B048-85BDC9FD1C3A}</a:tableStyleId>
              </a:tblPr>
              <a:tblGrid>
                <a:gridCol w="3047999">
                  <a:extLst>
                    <a:ext uri="{9D8B030D-6E8A-4147-A177-3AD203B41FA5}">
                      <a16:colId xmlns:a16="http://schemas.microsoft.com/office/drawing/2014/main" val="20000"/>
                    </a:ext>
                  </a:extLst>
                </a:gridCol>
                <a:gridCol w="2463801">
                  <a:extLst>
                    <a:ext uri="{9D8B030D-6E8A-4147-A177-3AD203B41FA5}">
                      <a16:colId xmlns:a16="http://schemas.microsoft.com/office/drawing/2014/main" val="20001"/>
                    </a:ext>
                  </a:extLst>
                </a:gridCol>
                <a:gridCol w="2336800">
                  <a:extLst>
                    <a:ext uri="{9D8B030D-6E8A-4147-A177-3AD203B41FA5}">
                      <a16:colId xmlns:a16="http://schemas.microsoft.com/office/drawing/2014/main" val="20002"/>
                    </a:ext>
                  </a:extLst>
                </a:gridCol>
              </a:tblGrid>
              <a:tr h="398549">
                <a:tc>
                  <a:txBody>
                    <a:bodyPr/>
                    <a:lstStyle/>
                    <a:p>
                      <a:pPr marL="457200" lvl="1" indent="0">
                        <a:buFont typeface="Arial"/>
                        <a:buNone/>
                      </a:pPr>
                      <a:r>
                        <a:rPr lang="en-US" sz="1600" dirty="0"/>
                        <a:t>TASK</a:t>
                      </a:r>
                    </a:p>
                  </a:txBody>
                  <a:tcPr/>
                </a:tc>
                <a:tc>
                  <a:txBody>
                    <a:bodyPr/>
                    <a:lstStyle/>
                    <a:p>
                      <a:r>
                        <a:rPr lang="en-US" dirty="0"/>
                        <a:t>Start</a:t>
                      </a:r>
                    </a:p>
                  </a:txBody>
                  <a:tcPr/>
                </a:tc>
                <a:tc>
                  <a:txBody>
                    <a:bodyPr/>
                    <a:lstStyle/>
                    <a:p>
                      <a:r>
                        <a:rPr lang="en-US" dirty="0"/>
                        <a:t>Completed</a:t>
                      </a:r>
                    </a:p>
                  </a:txBody>
                  <a:tcPr/>
                </a:tc>
                <a:extLst>
                  <a:ext uri="{0D108BD9-81ED-4DB2-BD59-A6C34878D82A}">
                    <a16:rowId xmlns:a16="http://schemas.microsoft.com/office/drawing/2014/main" val="10000"/>
                  </a:ext>
                </a:extLst>
              </a:tr>
              <a:tr h="398549">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b="1" dirty="0"/>
                        <a:t>TG12</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b="1" dirty="0"/>
                        <a:t>May, 2016</a:t>
                      </a:r>
                    </a:p>
                  </a:txBody>
                  <a:tcPr/>
                </a:tc>
                <a:tc>
                  <a:txBody>
                    <a:bodyPr/>
                    <a:lstStyle/>
                    <a:p>
                      <a:r>
                        <a:rPr lang="en-US" b="1" dirty="0"/>
                        <a:t>Dec,</a:t>
                      </a:r>
                      <a:r>
                        <a:rPr lang="en-US" b="1" baseline="0" dirty="0"/>
                        <a:t> 2021</a:t>
                      </a:r>
                      <a:endParaRPr lang="en-US" b="1" dirty="0"/>
                    </a:p>
                  </a:txBody>
                  <a:tcPr/>
                </a:tc>
                <a:extLst>
                  <a:ext uri="{0D108BD9-81ED-4DB2-BD59-A6C34878D82A}">
                    <a16:rowId xmlns:a16="http://schemas.microsoft.com/office/drawing/2014/main" val="10001"/>
                  </a:ext>
                </a:extLst>
              </a:tr>
              <a:tr h="398549">
                <a:tc>
                  <a:txBody>
                    <a:bodyPr/>
                    <a:lstStyle/>
                    <a:p>
                      <a:r>
                        <a:rPr lang="en-US" dirty="0"/>
                        <a:t>Concept and Architecture</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a:t>May, 2016</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a:t>July, 2017</a:t>
                      </a:r>
                    </a:p>
                  </a:txBody>
                  <a:tcPr/>
                </a:tc>
                <a:extLst>
                  <a:ext uri="{0D108BD9-81ED-4DB2-BD59-A6C34878D82A}">
                    <a16:rowId xmlns:a16="http://schemas.microsoft.com/office/drawing/2014/main" val="10002"/>
                  </a:ext>
                </a:extLst>
              </a:tr>
              <a:tr h="398549">
                <a:tc>
                  <a:txBody>
                    <a:bodyPr/>
                    <a:lstStyle/>
                    <a:p>
                      <a:r>
                        <a:rPr lang="en-US" dirty="0"/>
                        <a:t>Baseline definition</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a:t>Nov, 2017</a:t>
                      </a:r>
                    </a:p>
                  </a:txBody>
                  <a:tcPr/>
                </a:tc>
                <a:tc>
                  <a:txBody>
                    <a:bodyPr/>
                    <a:lstStyle/>
                    <a:p>
                      <a:r>
                        <a:rPr lang="en-US" dirty="0"/>
                        <a:t>July, 2018</a:t>
                      </a:r>
                    </a:p>
                  </a:txBody>
                  <a:tcPr/>
                </a:tc>
                <a:extLst>
                  <a:ext uri="{0D108BD9-81ED-4DB2-BD59-A6C34878D82A}">
                    <a16:rowId xmlns:a16="http://schemas.microsoft.com/office/drawing/2014/main" val="10003"/>
                  </a:ext>
                </a:extLst>
              </a:tr>
              <a:tr h="398549">
                <a:tc>
                  <a:txBody>
                    <a:bodyPr/>
                    <a:lstStyle/>
                    <a:p>
                      <a:r>
                        <a:rPr lang="en-US" dirty="0"/>
                        <a:t>Draft</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a:t>July, 2018</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a:t>Nov 2019</a:t>
                      </a:r>
                    </a:p>
                  </a:txBody>
                  <a:tcPr/>
                </a:tc>
                <a:extLst>
                  <a:ext uri="{0D108BD9-81ED-4DB2-BD59-A6C34878D82A}">
                    <a16:rowId xmlns:a16="http://schemas.microsoft.com/office/drawing/2014/main" val="10004"/>
                  </a:ext>
                </a:extLst>
              </a:tr>
              <a:tr h="398549">
                <a:tc>
                  <a:txBody>
                    <a:bodyPr/>
                    <a:lstStyle/>
                    <a:p>
                      <a:r>
                        <a:rPr lang="en-US" dirty="0"/>
                        <a:t>TG Comment Collection</a:t>
                      </a:r>
                    </a:p>
                  </a:txBody>
                  <a:tcPr/>
                </a:tc>
                <a:tc>
                  <a:txBody>
                    <a:bodyPr/>
                    <a:lstStyle/>
                    <a:p>
                      <a:r>
                        <a:rPr lang="en-US" dirty="0"/>
                        <a:t>Sep, 2019</a:t>
                      </a:r>
                    </a:p>
                  </a:txBody>
                  <a:tcPr/>
                </a:tc>
                <a:tc>
                  <a:txBody>
                    <a:bodyPr/>
                    <a:lstStyle/>
                    <a:p>
                      <a:r>
                        <a:rPr lang="en-US" dirty="0"/>
                        <a:t>Nov 2019</a:t>
                      </a:r>
                    </a:p>
                  </a:txBody>
                  <a:tcPr/>
                </a:tc>
                <a:extLst>
                  <a:ext uri="{0D108BD9-81ED-4DB2-BD59-A6C34878D82A}">
                    <a16:rowId xmlns:a16="http://schemas.microsoft.com/office/drawing/2014/main" val="10005"/>
                  </a:ext>
                </a:extLst>
              </a:tr>
              <a:tr h="398549">
                <a:tc>
                  <a:txBody>
                    <a:bodyPr/>
                    <a:lstStyle/>
                    <a:p>
                      <a:r>
                        <a:rPr lang="en-US" dirty="0"/>
                        <a:t>WG Letter Ballot</a:t>
                      </a:r>
                    </a:p>
                  </a:txBody>
                  <a:tcPr/>
                </a:tc>
                <a:tc>
                  <a:txBody>
                    <a:bodyPr/>
                    <a:lstStyle/>
                    <a:p>
                      <a:r>
                        <a:rPr lang="en-US" dirty="0"/>
                        <a:t>Nov,</a:t>
                      </a:r>
                      <a:r>
                        <a:rPr lang="en-US" baseline="0" dirty="0"/>
                        <a:t> 2019</a:t>
                      </a:r>
                      <a:endParaRPr lang="en-US" dirty="0"/>
                    </a:p>
                  </a:txBody>
                  <a:tcPr/>
                </a:tc>
                <a:tc>
                  <a:txBody>
                    <a:bodyPr/>
                    <a:lstStyle/>
                    <a:p>
                      <a:r>
                        <a:rPr lang="en-US" baseline="0" dirty="0"/>
                        <a:t>Jan 2020</a:t>
                      </a:r>
                      <a:endParaRPr lang="en-US" dirty="0"/>
                    </a:p>
                  </a:txBody>
                  <a:tcPr/>
                </a:tc>
                <a:extLst>
                  <a:ext uri="{0D108BD9-81ED-4DB2-BD59-A6C34878D82A}">
                    <a16:rowId xmlns:a16="http://schemas.microsoft.com/office/drawing/2014/main" val="10006"/>
                  </a:ext>
                </a:extLst>
              </a:tr>
              <a:tr h="398549">
                <a:tc>
                  <a:txBody>
                    <a:bodyPr/>
                    <a:lstStyle/>
                    <a:p>
                      <a:r>
                        <a:rPr lang="en-US" dirty="0"/>
                        <a:t>Sponsor Ballot</a:t>
                      </a:r>
                    </a:p>
                  </a:txBody>
                  <a:tcPr/>
                </a:tc>
                <a:tc>
                  <a:txBody>
                    <a:bodyPr/>
                    <a:lstStyle/>
                    <a:p>
                      <a:r>
                        <a:rPr lang="en-US" dirty="0"/>
                        <a:t>Sep, 2020</a:t>
                      </a:r>
                    </a:p>
                  </a:txBody>
                  <a:tcPr/>
                </a:tc>
                <a:tc>
                  <a:txBody>
                    <a:bodyPr/>
                    <a:lstStyle/>
                    <a:p>
                      <a:r>
                        <a:rPr lang="en-US" dirty="0"/>
                        <a:t>Mar, 2021</a:t>
                      </a:r>
                    </a:p>
                  </a:txBody>
                  <a:tcPr/>
                </a:tc>
                <a:extLst>
                  <a:ext uri="{0D108BD9-81ED-4DB2-BD59-A6C34878D82A}">
                    <a16:rowId xmlns:a16="http://schemas.microsoft.com/office/drawing/2014/main" val="10007"/>
                  </a:ext>
                </a:extLst>
              </a:tr>
              <a:tr h="398549">
                <a:tc>
                  <a:txBody>
                    <a:bodyPr/>
                    <a:lstStyle/>
                    <a:p>
                      <a:r>
                        <a:rPr lang="en-US" dirty="0"/>
                        <a:t>NesCom</a:t>
                      </a:r>
                    </a:p>
                  </a:txBody>
                  <a:tcPr/>
                </a:tc>
                <a:tc>
                  <a:txBody>
                    <a:bodyPr/>
                    <a:lstStyle/>
                    <a:p>
                      <a:r>
                        <a:rPr lang="en-US" dirty="0"/>
                        <a:t>July, 2021</a:t>
                      </a:r>
                    </a:p>
                  </a:txBody>
                  <a:tcPr/>
                </a:tc>
                <a:tc>
                  <a:txBody>
                    <a:bodyPr/>
                    <a:lstStyle/>
                    <a:p>
                      <a:r>
                        <a:rPr lang="en-US" dirty="0"/>
                        <a:t>Sep, 2021</a:t>
                      </a:r>
                    </a:p>
                  </a:txBody>
                  <a:tcPr/>
                </a:tc>
                <a:extLst>
                  <a:ext uri="{0D108BD9-81ED-4DB2-BD59-A6C34878D82A}">
                    <a16:rowId xmlns:a16="http://schemas.microsoft.com/office/drawing/2014/main" val="10008"/>
                  </a:ext>
                </a:extLst>
              </a:tr>
              <a:tr h="398549">
                <a:tc>
                  <a:txBody>
                    <a:bodyPr/>
                    <a:lstStyle/>
                    <a:p>
                      <a:r>
                        <a:rPr lang="en-US" dirty="0"/>
                        <a:t>IEEE-SA Publication</a:t>
                      </a:r>
                    </a:p>
                  </a:txBody>
                  <a:tcPr/>
                </a:tc>
                <a:tc>
                  <a:txBody>
                    <a:bodyPr/>
                    <a:lstStyle/>
                    <a:p>
                      <a:r>
                        <a:rPr lang="en-US" dirty="0"/>
                        <a:t>Sep, 2021</a:t>
                      </a:r>
                    </a:p>
                  </a:txBody>
                  <a:tcPr/>
                </a:tc>
                <a:tc>
                  <a:txBody>
                    <a:bodyPr/>
                    <a:lstStyle/>
                    <a:p>
                      <a:r>
                        <a:rPr lang="en-US" dirty="0"/>
                        <a:t>Dec, 2021</a:t>
                      </a:r>
                    </a:p>
                  </a:txBody>
                  <a:tcPr/>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19480569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7170" name="Rectangle 1027"/>
          <p:cNvSpPr>
            <a:spLocks noGrp="1" noChangeArrowheads="1"/>
          </p:cNvSpPr>
          <p:nvPr>
            <p:ph type="body" idx="1"/>
          </p:nvPr>
        </p:nvSpPr>
        <p:spPr>
          <a:xfrm>
            <a:off x="152400" y="762000"/>
            <a:ext cx="8763000" cy="5943600"/>
          </a:xfrm>
        </p:spPr>
        <p:txBody>
          <a:bodyPr lIns="90487" tIns="44450" rIns="90487" bIns="44450"/>
          <a:lstStyle/>
          <a:p>
            <a:pPr>
              <a:lnSpc>
                <a:spcPct val="80000"/>
              </a:lnSpc>
              <a:spcAft>
                <a:spcPct val="30000"/>
              </a:spcAft>
              <a:buFont typeface="Monotype Sorts" charset="0"/>
              <a:buNone/>
            </a:pPr>
            <a:r>
              <a:rPr lang="en-US" sz="1800" b="1" dirty="0">
                <a:latin typeface="Arial" charset="0"/>
              </a:rPr>
              <a:t>	</a:t>
            </a:r>
            <a:r>
              <a:rPr lang="en-US" sz="2000" b="1" dirty="0">
                <a:solidFill>
                  <a:schemeClr val="tx1"/>
                </a:solidFill>
                <a:latin typeface="Calibri" charset="0"/>
                <a:cs typeface="Calibri" charset="0"/>
              </a:rPr>
              <a:t>The IEEE-SA strongly recommends that at each WG meeting the chair or a designee:</a:t>
            </a:r>
            <a:endParaRPr lang="en-US" sz="2000" dirty="0">
              <a:solidFill>
                <a:schemeClr val="tx1"/>
              </a:solidFill>
              <a:latin typeface="Calibri" charset="0"/>
              <a:cs typeface="Calibri" charset="0"/>
            </a:endParaRPr>
          </a:p>
          <a:p>
            <a:pPr lvl="1">
              <a:lnSpc>
                <a:spcPct val="80000"/>
              </a:lnSpc>
              <a:buSzPct val="150000"/>
              <a:buFont typeface="Arial" charset="0"/>
              <a:buChar char="•"/>
            </a:pPr>
            <a:r>
              <a:rPr lang="en-US" sz="1600" b="1" dirty="0">
                <a:solidFill>
                  <a:schemeClr val="tx1"/>
                </a:solidFill>
                <a:latin typeface="Calibri" charset="0"/>
                <a:cs typeface="Calibri" charset="0"/>
              </a:rPr>
              <a:t>Show slides #1 through #4 of this presentation</a:t>
            </a:r>
          </a:p>
          <a:p>
            <a:pPr lvl="1">
              <a:lnSpc>
                <a:spcPct val="80000"/>
              </a:lnSpc>
              <a:buSzPct val="150000"/>
              <a:buFont typeface="Arial" charset="0"/>
              <a:buChar char="•"/>
            </a:pPr>
            <a:r>
              <a:rPr lang="en-US" sz="1600" b="1" dirty="0">
                <a:solidFill>
                  <a:schemeClr val="tx1"/>
                </a:solidFill>
                <a:latin typeface="Calibri" charset="0"/>
                <a:cs typeface="Calibri" charset="0"/>
              </a:rPr>
              <a:t>Advise the WG attendees that:</a:t>
            </a:r>
            <a:r>
              <a:rPr lang="en-US" sz="1600" dirty="0">
                <a:solidFill>
                  <a:schemeClr val="tx1"/>
                </a:solidFill>
                <a:latin typeface="Calibri" charset="0"/>
                <a:cs typeface="Calibri" charset="0"/>
              </a:rPr>
              <a:t> </a:t>
            </a:r>
          </a:p>
          <a:p>
            <a:pPr lvl="2">
              <a:lnSpc>
                <a:spcPct val="80000"/>
              </a:lnSpc>
              <a:buSzPct val="150000"/>
              <a:buFont typeface="Arial" charset="0"/>
              <a:buChar char="•"/>
            </a:pPr>
            <a:r>
              <a:rPr lang="en-US" sz="1400" dirty="0">
                <a:solidFill>
                  <a:schemeClr val="tx1"/>
                </a:solidFill>
                <a:latin typeface="Calibri" charset="0"/>
                <a:cs typeface="Calibri" charset="0"/>
              </a:rPr>
              <a:t>IEEE’s patent policy is described in Clause 6 of the </a:t>
            </a:r>
            <a:r>
              <a:rPr lang="en-US" sz="1400" i="1" dirty="0">
                <a:solidFill>
                  <a:schemeClr val="tx1"/>
                </a:solidFill>
                <a:latin typeface="Calibri" charset="0"/>
                <a:cs typeface="Calibri" charset="0"/>
              </a:rPr>
              <a:t>IEEE-SA Standards Board Bylaws</a:t>
            </a:r>
            <a:r>
              <a:rPr lang="en-US" sz="1400" dirty="0">
                <a:solidFill>
                  <a:schemeClr val="tx1"/>
                </a:solidFill>
                <a:latin typeface="Calibri" charset="0"/>
                <a:cs typeface="Calibri" charset="0"/>
              </a:rPr>
              <a:t>;</a:t>
            </a:r>
          </a:p>
          <a:p>
            <a:pPr lvl="2">
              <a:lnSpc>
                <a:spcPct val="80000"/>
              </a:lnSpc>
              <a:buSzPct val="150000"/>
              <a:buFont typeface="Arial" charset="0"/>
              <a:buChar char="•"/>
            </a:pPr>
            <a:r>
              <a:rPr lang="en-US" sz="1400" dirty="0">
                <a:solidFill>
                  <a:schemeClr val="tx1"/>
                </a:solidFill>
                <a:latin typeface="Calibri" charset="0"/>
                <a:cs typeface="Calibri" charset="0"/>
              </a:rPr>
              <a:t>Early identification of patent claims which may be essential for the use of standards under development is strongly encouraged; </a:t>
            </a:r>
          </a:p>
          <a:p>
            <a:pPr lvl="2">
              <a:lnSpc>
                <a:spcPct val="80000"/>
              </a:lnSpc>
              <a:buSzPct val="150000"/>
              <a:buFont typeface="Arial" charset="0"/>
              <a:buChar char="•"/>
            </a:pPr>
            <a:r>
              <a:rPr lang="en-US" sz="1400" dirty="0">
                <a:solidFill>
                  <a:schemeClr val="tx1"/>
                </a:solidFill>
                <a:latin typeface="Calibri" charset="0"/>
                <a:cs typeface="Calibri"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sz="1400" dirty="0">
                <a:solidFill>
                  <a:schemeClr val="tx1"/>
                </a:solidFill>
                <a:latin typeface="Calibri" charset="0"/>
                <a:cs typeface="Calibri" charset="0"/>
              </a:rPr>
            </a:br>
            <a:endParaRPr lang="en-US" sz="1600" dirty="0">
              <a:solidFill>
                <a:schemeClr val="tx1"/>
              </a:solidFill>
              <a:latin typeface="Calibri" charset="0"/>
              <a:cs typeface="Calibri" charset="0"/>
            </a:endParaRPr>
          </a:p>
          <a:p>
            <a:pPr lvl="1">
              <a:lnSpc>
                <a:spcPct val="20000"/>
              </a:lnSpc>
              <a:buSzPct val="150000"/>
              <a:buFont typeface="Arial" charset="0"/>
              <a:buChar char="•"/>
            </a:pPr>
            <a:r>
              <a:rPr lang="en-US" sz="1600" b="1" dirty="0">
                <a:solidFill>
                  <a:schemeClr val="tx1"/>
                </a:solidFill>
                <a:latin typeface="Calibri" charset="0"/>
                <a:cs typeface="Calibri" charset="0"/>
              </a:rPr>
              <a:t>Instruct the WG Secretary to record in the minutes of the relevant WG meeting:</a:t>
            </a:r>
            <a:r>
              <a:rPr lang="en-US" sz="1600" dirty="0">
                <a:solidFill>
                  <a:schemeClr val="tx1"/>
                </a:solidFill>
                <a:latin typeface="Calibri" charset="0"/>
                <a:cs typeface="Calibri" charset="0"/>
              </a:rPr>
              <a:t> </a:t>
            </a:r>
          </a:p>
          <a:p>
            <a:pPr lvl="2">
              <a:lnSpc>
                <a:spcPct val="80000"/>
              </a:lnSpc>
              <a:buSzPct val="150000"/>
              <a:buFont typeface="Arial" charset="0"/>
              <a:buChar char="•"/>
            </a:pPr>
            <a:r>
              <a:rPr lang="en-US" sz="1400" dirty="0">
                <a:solidFill>
                  <a:schemeClr val="tx1"/>
                </a:solidFill>
                <a:latin typeface="Calibri" charset="0"/>
                <a:cs typeface="Calibri" charset="0"/>
              </a:rPr>
              <a:t>That the foregoing information was provided and that slides 1 through 4 (and this slide 0, if applicable) were shown; </a:t>
            </a:r>
          </a:p>
          <a:p>
            <a:pPr lvl="2">
              <a:lnSpc>
                <a:spcPct val="80000"/>
              </a:lnSpc>
              <a:buSzPct val="150000"/>
              <a:buFont typeface="Arial" charset="0"/>
              <a:buChar char="•"/>
            </a:pPr>
            <a:r>
              <a:rPr lang="en-US" sz="1400" dirty="0">
                <a:solidFill>
                  <a:schemeClr val="tx1"/>
                </a:solidFill>
                <a:latin typeface="Calibri" charset="0"/>
                <a:cs typeface="Calibri"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SzPct val="150000"/>
              <a:buFont typeface="Arial" charset="0"/>
              <a:buChar char="•"/>
            </a:pPr>
            <a:r>
              <a:rPr lang="en-US" sz="1400" dirty="0">
                <a:solidFill>
                  <a:schemeClr val="tx1"/>
                </a:solidFill>
                <a:latin typeface="Calibri" charset="0"/>
                <a:cs typeface="Calibri" charset="0"/>
              </a:rPr>
              <a:t>Any responses that were given, specifically the patent claim(s)/patent application claim(s) and/or the holder of the patent claim(s)/patent application claim(s) that were identified (if any) and by whom.</a:t>
            </a:r>
          </a:p>
          <a:p>
            <a:pPr lvl="2">
              <a:lnSpc>
                <a:spcPct val="80000"/>
              </a:lnSpc>
              <a:buSzPct val="150000"/>
              <a:buFont typeface="Arial" charset="0"/>
              <a:buChar char="•"/>
            </a:pPr>
            <a:endParaRPr lang="en-US" sz="1400" dirty="0">
              <a:solidFill>
                <a:schemeClr val="tx1"/>
              </a:solidFill>
              <a:latin typeface="Calibri" charset="0"/>
              <a:cs typeface="Calibri" charset="0"/>
            </a:endParaRPr>
          </a:p>
          <a:p>
            <a:pPr lvl="1">
              <a:lnSpc>
                <a:spcPct val="80000"/>
              </a:lnSpc>
              <a:spcBef>
                <a:spcPct val="5000"/>
              </a:spcBef>
              <a:buSzPct val="150000"/>
              <a:buFont typeface="Arial" charset="0"/>
              <a:buChar char="•"/>
            </a:pPr>
            <a:r>
              <a:rPr lang="en-US" sz="1400" dirty="0">
                <a:solidFill>
                  <a:schemeClr val="tx1"/>
                </a:solidFill>
                <a:latin typeface="Calibri" charset="0"/>
                <a:cs typeface="Calibri" charset="0"/>
              </a:rPr>
              <a:t>The WG Chair shall ensure that a request is made to any identified holders of potential essential patent claim(s) to complete and submit a Letter of Assurance.</a:t>
            </a:r>
          </a:p>
          <a:p>
            <a:pPr lvl="1">
              <a:lnSpc>
                <a:spcPct val="80000"/>
              </a:lnSpc>
              <a:spcBef>
                <a:spcPct val="5000"/>
              </a:spcBef>
              <a:buSzPct val="150000"/>
              <a:buFont typeface="Arial" charset="0"/>
              <a:buChar char="•"/>
            </a:pPr>
            <a:r>
              <a:rPr lang="en-US" sz="1400" dirty="0">
                <a:solidFill>
                  <a:schemeClr val="tx1"/>
                </a:solidFill>
                <a:latin typeface="Calibri" charset="0"/>
                <a:cs typeface="Calibri" charset="0"/>
              </a:rPr>
              <a:t>It is recommended that the WG Chair review the guidance in </a:t>
            </a:r>
            <a:r>
              <a:rPr lang="en-US" sz="1400" i="1" dirty="0">
                <a:solidFill>
                  <a:schemeClr val="tx1"/>
                </a:solidFill>
                <a:latin typeface="Calibri" charset="0"/>
                <a:cs typeface="Calibri" charset="0"/>
              </a:rPr>
              <a:t>IEEE-SA Standards Board Operations Manual</a:t>
            </a:r>
            <a:r>
              <a:rPr lang="en-US" sz="1400" dirty="0">
                <a:solidFill>
                  <a:schemeClr val="tx1"/>
                </a:solidFill>
                <a:latin typeface="Calibri" charset="0"/>
                <a:cs typeface="Calibri" charset="0"/>
              </a:rPr>
              <a:t> 6.3.5 and in FAQs 14 and 15 on inclusion of potential Essential Patent Claims by incorporation or by reference. </a:t>
            </a:r>
          </a:p>
          <a:p>
            <a:pPr lvl="1">
              <a:lnSpc>
                <a:spcPct val="80000"/>
              </a:lnSpc>
              <a:spcBef>
                <a:spcPct val="5000"/>
              </a:spcBef>
              <a:buFont typeface="Monotype Sorts" charset="0"/>
              <a:buNone/>
            </a:pPr>
            <a:endParaRPr lang="en-US" sz="1400" dirty="0">
              <a:solidFill>
                <a:schemeClr val="tx1"/>
              </a:solidFill>
              <a:latin typeface="Calibri" charset="0"/>
              <a:cs typeface="Calibri" charset="0"/>
            </a:endParaRPr>
          </a:p>
          <a:p>
            <a:pPr lvl="1">
              <a:lnSpc>
                <a:spcPct val="80000"/>
              </a:lnSpc>
              <a:spcBef>
                <a:spcPct val="5000"/>
              </a:spcBef>
              <a:buFont typeface="Monotype Sorts" charset="0"/>
              <a:buNone/>
            </a:pPr>
            <a:r>
              <a:rPr lang="en-US" sz="1400" dirty="0">
                <a:solidFill>
                  <a:schemeClr val="tx1"/>
                </a:solidFill>
                <a:latin typeface="Calibri" charset="0"/>
                <a:cs typeface="Calibri" charset="0"/>
              </a:rPr>
              <a:t>	Note: </a:t>
            </a:r>
            <a:r>
              <a:rPr lang="en-US" sz="1400" b="1" dirty="0">
                <a:solidFill>
                  <a:schemeClr val="tx1"/>
                </a:solidFill>
                <a:latin typeface="Calibri" charset="0"/>
                <a:cs typeface="Calibri" charset="0"/>
              </a:rPr>
              <a:t>WG</a:t>
            </a:r>
            <a:r>
              <a:rPr lang="en-US" sz="1400" dirty="0">
                <a:solidFill>
                  <a:schemeClr val="tx1"/>
                </a:solidFill>
                <a:latin typeface="Calibri" charset="0"/>
                <a:cs typeface="Calibri" charset="0"/>
              </a:rPr>
              <a:t> includes Working Groups, Task Groups, and other standards-developing committees with a PAR approved by the IEEE-SA Standards Board.</a:t>
            </a:r>
          </a:p>
        </p:txBody>
      </p:sp>
      <p:sp>
        <p:nvSpPr>
          <p:cNvPr id="7171" name="Rectangle 1026"/>
          <p:cNvSpPr>
            <a:spLocks noGrp="1" noChangeArrowheads="1"/>
          </p:cNvSpPr>
          <p:nvPr>
            <p:ph type="title"/>
          </p:nvPr>
        </p:nvSpPr>
        <p:spPr>
          <a:xfrm>
            <a:off x="228600" y="152400"/>
            <a:ext cx="7772400" cy="609600"/>
          </a:xfrm>
        </p:spPr>
        <p:txBody>
          <a:bodyPr lIns="90487" tIns="44450" rIns="90487" bIns="44450"/>
          <a:lstStyle/>
          <a:p>
            <a:r>
              <a:rPr lang="en-US" sz="3200" u="sng" dirty="0">
                <a:solidFill>
                  <a:schemeClr val="tx1"/>
                </a:solidFill>
                <a:latin typeface="Calibri" charset="0"/>
                <a:cs typeface="Calibri" charset="0"/>
              </a:rPr>
              <a:t>Instructions for the WG Chair</a:t>
            </a:r>
            <a:endParaRPr lang="en-US" sz="3200" u="sng" dirty="0">
              <a:latin typeface="Calibri" charset="0"/>
              <a:cs typeface="Calibri" charset="0"/>
            </a:endParaRPr>
          </a:p>
        </p:txBody>
      </p:sp>
      <p:sp>
        <p:nvSpPr>
          <p:cNvPr id="7172" name="Rectangle 1028"/>
          <p:cNvSpPr>
            <a:spLocks noChangeArrowheads="1"/>
          </p:cNvSpPr>
          <p:nvPr/>
        </p:nvSpPr>
        <p:spPr bwMode="auto">
          <a:xfrm>
            <a:off x="685800" y="-228600"/>
            <a:ext cx="7772400" cy="10699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chor="ctr"/>
          <a:lstStyle/>
          <a:p>
            <a:pPr algn="ctr" eaLnBrk="0" hangingPunct="0"/>
            <a:endParaRPr lang="en-GB" sz="3200" b="1" u="sng">
              <a:solidFill>
                <a:srgbClr val="000099"/>
              </a:solidFill>
              <a:latin typeface="Arial" charset="0"/>
            </a:endParaRPr>
          </a:p>
        </p:txBody>
      </p:sp>
      <p:sp>
        <p:nvSpPr>
          <p:cNvPr id="7173" name="Rectangle 1029"/>
          <p:cNvSpPr>
            <a:spLocks noChangeArrowheads="1"/>
          </p:cNvSpPr>
          <p:nvPr/>
        </p:nvSpPr>
        <p:spPr bwMode="auto">
          <a:xfrm>
            <a:off x="381000" y="838200"/>
            <a:ext cx="8458200" cy="55626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marL="233363" indent="-180975" eaLnBrk="0" hangingPunct="0">
              <a:spcBef>
                <a:spcPct val="20000"/>
              </a:spcBef>
              <a:buClr>
                <a:srgbClr val="CC3300"/>
              </a:buClr>
              <a:buSzPct val="50000"/>
              <a:buFont typeface="Monotype Sorts" charset="0"/>
              <a:buChar char="l"/>
            </a:pPr>
            <a:endParaRPr lang="en-GB" sz="1800">
              <a:solidFill>
                <a:srgbClr val="000099"/>
              </a:solidFill>
              <a:latin typeface="Arial" charset="0"/>
            </a:endParaRPr>
          </a:p>
        </p:txBody>
      </p:sp>
      <p:sp>
        <p:nvSpPr>
          <p:cNvPr id="2" name="Date Placeholder 1">
            <a:extLst>
              <a:ext uri="{FF2B5EF4-FFF2-40B4-BE49-F238E27FC236}">
                <a16:creationId xmlns:a16="http://schemas.microsoft.com/office/drawing/2014/main" id="{27A09034-CBF9-EF49-A892-F5C8E7913814}"/>
              </a:ext>
            </a:extLst>
          </p:cNvPr>
          <p:cNvSpPr>
            <a:spLocks noGrp="1"/>
          </p:cNvSpPr>
          <p:nvPr>
            <p:ph type="dt" sz="half" idx="10"/>
          </p:nvPr>
        </p:nvSpPr>
        <p:spPr/>
        <p:txBody>
          <a:bodyPr/>
          <a:lstStyle/>
          <a:p>
            <a:pPr>
              <a:defRPr/>
            </a:pPr>
            <a:r>
              <a:rPr lang="en-US"/>
              <a:t>&lt;May 2019&gt;</a:t>
            </a:r>
            <a:endParaRPr lang="en-US" dirty="0"/>
          </a:p>
        </p:txBody>
      </p:sp>
      <p:sp>
        <p:nvSpPr>
          <p:cNvPr id="3" name="Footer Placeholder 2">
            <a:extLst>
              <a:ext uri="{FF2B5EF4-FFF2-40B4-BE49-F238E27FC236}">
                <a16:creationId xmlns:a16="http://schemas.microsoft.com/office/drawing/2014/main" id="{19758306-84D7-EB43-99F2-8DA3F9D670FA}"/>
              </a:ext>
            </a:extLst>
          </p:cNvPr>
          <p:cNvSpPr>
            <a:spLocks noGrp="1"/>
          </p:cNvSpPr>
          <p:nvPr>
            <p:ph type="ftr" sz="quarter" idx="11"/>
          </p:nvPr>
        </p:nvSpPr>
        <p:spPr/>
        <p:txBody>
          <a:bodyPr/>
          <a:lstStyle/>
          <a:p>
            <a:pPr>
              <a:defRPr/>
            </a:pPr>
            <a:r>
              <a:rPr lang="en-US"/>
              <a:t>&lt;Pat Kinney&gt;, &lt;Kinney Consulting LLC&gt;</a:t>
            </a:r>
          </a:p>
        </p:txBody>
      </p:sp>
      <p:sp>
        <p:nvSpPr>
          <p:cNvPr id="4" name="Slide Number Placeholder 3">
            <a:extLst>
              <a:ext uri="{FF2B5EF4-FFF2-40B4-BE49-F238E27FC236}">
                <a16:creationId xmlns:a16="http://schemas.microsoft.com/office/drawing/2014/main" id="{3774BAF7-A916-CD4E-AC79-A10B8F8C4C33}"/>
              </a:ext>
            </a:extLst>
          </p:cNvPr>
          <p:cNvSpPr>
            <a:spLocks noGrp="1"/>
          </p:cNvSpPr>
          <p:nvPr>
            <p:ph type="sldNum" sz="quarter" idx="12"/>
          </p:nvPr>
        </p:nvSpPr>
        <p:spPr/>
        <p:txBody>
          <a:bodyPr/>
          <a:lstStyle/>
          <a:p>
            <a:pPr>
              <a:defRPr/>
            </a:pPr>
            <a:r>
              <a:rPr lang="en-US"/>
              <a:t>Slide </a:t>
            </a:r>
            <a:fld id="{7415733E-E371-8944-98C6-8B637C4A033A}" type="slidenum">
              <a:rPr lang="en-US" smtClean="0"/>
              <a:pPr>
                <a:defRPr/>
              </a:pPr>
              <a:t>2</a:t>
            </a:fld>
            <a:endParaRPr lang="en-US"/>
          </a:p>
        </p:txBody>
      </p:sp>
    </p:spTree>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0" y="533400"/>
            <a:ext cx="8839200" cy="685800"/>
          </a:xfrm>
        </p:spPr>
        <p:txBody>
          <a:bodyPr/>
          <a:lstStyle/>
          <a:p>
            <a:r>
              <a:rPr lang="en-US" sz="3200" u="sng" dirty="0">
                <a:solidFill>
                  <a:schemeClr val="tx1"/>
                </a:solidFill>
                <a:latin typeface="Calibri" charset="0"/>
                <a:cs typeface="Calibri" charset="0"/>
              </a:rPr>
              <a:t>Participants have a duty to inform the IEEE</a:t>
            </a:r>
            <a:endParaRPr lang="en-US" sz="3200" dirty="0">
              <a:latin typeface="Arial" charset="0"/>
            </a:endParaRPr>
          </a:p>
        </p:txBody>
      </p:sp>
      <p:sp>
        <p:nvSpPr>
          <p:cNvPr id="8195" name="Rectangle 1027"/>
          <p:cNvSpPr>
            <a:spLocks noGrp="1" noChangeArrowheads="1"/>
          </p:cNvSpPr>
          <p:nvPr>
            <p:ph type="body" idx="1"/>
          </p:nvPr>
        </p:nvSpPr>
        <p:spPr>
          <a:xfrm>
            <a:off x="-1" y="1371600"/>
            <a:ext cx="9144001" cy="4876800"/>
          </a:xfrm>
        </p:spPr>
        <p:txBody>
          <a:bodyPr/>
          <a:lstStyle/>
          <a:p>
            <a:pPr lvl="1">
              <a:buSzPct val="150000"/>
              <a:buFont typeface="Arial" charset="0"/>
              <a:buChar char="•"/>
            </a:pPr>
            <a:r>
              <a:rPr lang="en-US" sz="2000" b="1" dirty="0">
                <a:solidFill>
                  <a:schemeClr val="tx1"/>
                </a:solidFill>
                <a:latin typeface="Calibri" charset="0"/>
                <a:cs typeface="Calibri" charset="0"/>
              </a:rPr>
              <a:t>Participants </a:t>
            </a:r>
            <a:r>
              <a:rPr lang="en-US" sz="2000" b="1" u="sng" dirty="0">
                <a:solidFill>
                  <a:schemeClr val="tx1"/>
                </a:solidFill>
                <a:latin typeface="Calibri" charset="0"/>
                <a:cs typeface="Calibri" charset="0"/>
              </a:rPr>
              <a:t>shall</a:t>
            </a:r>
            <a:r>
              <a:rPr lang="en-US" sz="2000" b="1" dirty="0">
                <a:solidFill>
                  <a:schemeClr val="tx1"/>
                </a:solidFill>
                <a:latin typeface="Calibri" charset="0"/>
                <a:cs typeface="Calibri"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charset="0"/>
              <a:buChar char="•"/>
            </a:pPr>
            <a:endParaRPr lang="en-US" sz="2000" b="1" dirty="0">
              <a:solidFill>
                <a:schemeClr val="tx1"/>
              </a:solidFill>
              <a:latin typeface="Calibri" charset="0"/>
              <a:cs typeface="Calibri" charset="0"/>
            </a:endParaRPr>
          </a:p>
          <a:p>
            <a:pPr lvl="1">
              <a:buSzPct val="150000"/>
              <a:buFont typeface="Arial" charset="0"/>
              <a:buChar char="•"/>
            </a:pPr>
            <a:r>
              <a:rPr lang="en-US" sz="2000" b="1" dirty="0">
                <a:solidFill>
                  <a:schemeClr val="tx1"/>
                </a:solidFill>
                <a:latin typeface="Calibri" charset="0"/>
                <a:cs typeface="Calibri" charset="0"/>
              </a:rPr>
              <a:t>Participants </a:t>
            </a:r>
            <a:r>
              <a:rPr lang="en-US" sz="2000" b="1" u="sng" dirty="0">
                <a:solidFill>
                  <a:schemeClr val="tx1"/>
                </a:solidFill>
                <a:latin typeface="Calibri" charset="0"/>
                <a:cs typeface="Calibri" charset="0"/>
              </a:rPr>
              <a:t>should </a:t>
            </a:r>
            <a:r>
              <a:rPr lang="en-US" sz="2000" b="1" dirty="0">
                <a:solidFill>
                  <a:schemeClr val="tx1"/>
                </a:solidFill>
                <a:latin typeface="Calibri" charset="0"/>
                <a:cs typeface="Calibri" charset="0"/>
              </a:rPr>
              <a:t>inform the IEEE (or cause the IEEE to be informed) of the identity of any other holders of potential Essential Patent Claims</a:t>
            </a:r>
          </a:p>
          <a:p>
            <a:pPr lvl="1">
              <a:buSzPct val="150000"/>
              <a:buFont typeface="Arial" charset="0"/>
              <a:buChar char="•"/>
            </a:pPr>
            <a:endParaRPr lang="en-US" sz="2000" b="1" dirty="0">
              <a:solidFill>
                <a:schemeClr val="tx1"/>
              </a:solidFill>
              <a:latin typeface="Calibri" charset="0"/>
              <a:cs typeface="Calibri" charset="0"/>
            </a:endParaRPr>
          </a:p>
          <a:p>
            <a:pPr lvl="1" algn="ctr">
              <a:buFont typeface="Monotype Sorts" charset="0"/>
              <a:buNone/>
            </a:pPr>
            <a:r>
              <a:rPr lang="en-US" sz="3200" b="1" dirty="0">
                <a:solidFill>
                  <a:schemeClr val="tx1"/>
                </a:solidFill>
                <a:latin typeface="Calibri" charset="0"/>
                <a:cs typeface="Calibri" charset="0"/>
              </a:rPr>
              <a:t>Early identification of holders of potential Essential Patent Claims is encouraged</a:t>
            </a:r>
          </a:p>
        </p:txBody>
      </p:sp>
      <p:sp>
        <p:nvSpPr>
          <p:cNvPr id="8196" name="Text Box 1028"/>
          <p:cNvSpPr txBox="1">
            <a:spLocks noChangeArrowheads="1"/>
          </p:cNvSpPr>
          <p:nvPr/>
        </p:nvSpPr>
        <p:spPr bwMode="auto">
          <a:xfrm>
            <a:off x="381000" y="6019800"/>
            <a:ext cx="960438" cy="36988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3200">
                <a:solidFill>
                  <a:srgbClr val="000099"/>
                </a:solidFill>
                <a:latin typeface="Arial" charset="0"/>
                <a:ea typeface="ＭＳ Ｐゴシック" charset="0"/>
              </a:defRPr>
            </a:lvl1pPr>
            <a:lvl2pPr>
              <a:defRPr sz="2800">
                <a:solidFill>
                  <a:srgbClr val="000099"/>
                </a:solidFill>
                <a:latin typeface="Arial" charset="0"/>
                <a:ea typeface="ＭＳ Ｐゴシック" charset="0"/>
              </a:defRPr>
            </a:lvl2pPr>
            <a:lvl3pPr>
              <a:defRPr sz="2400">
                <a:solidFill>
                  <a:srgbClr val="000099"/>
                </a:solidFill>
                <a:latin typeface="Arial" charset="0"/>
                <a:ea typeface="ＭＳ Ｐゴシック" charset="0"/>
              </a:defRPr>
            </a:lvl3pPr>
            <a:lvl4pPr>
              <a:defRPr sz="2000">
                <a:solidFill>
                  <a:srgbClr val="000099"/>
                </a:solidFill>
                <a:latin typeface="Arial" charset="0"/>
                <a:ea typeface="ＭＳ Ｐゴシック" charset="0"/>
              </a:defRPr>
            </a:lvl4pPr>
            <a:lvl5pPr>
              <a:defRPr sz="2000">
                <a:solidFill>
                  <a:srgbClr val="000099"/>
                </a:solidFill>
                <a:latin typeface="Arial" charset="0"/>
                <a:ea typeface="ＭＳ Ｐゴシック" charset="0"/>
              </a:defRPr>
            </a:lvl5pPr>
            <a:lvl6pPr>
              <a:buFont typeface="Monotype Sorts" charset="0"/>
              <a:defRPr sz="2000">
                <a:solidFill>
                  <a:srgbClr val="000099"/>
                </a:solidFill>
                <a:latin typeface="Arial" charset="0"/>
                <a:ea typeface="ＭＳ Ｐゴシック" charset="0"/>
              </a:defRPr>
            </a:lvl6pPr>
            <a:lvl7pPr>
              <a:buFont typeface="Monotype Sorts" charset="0"/>
              <a:defRPr sz="2000">
                <a:solidFill>
                  <a:srgbClr val="000099"/>
                </a:solidFill>
                <a:latin typeface="Arial" charset="0"/>
                <a:ea typeface="ＭＳ Ｐゴシック" charset="0"/>
              </a:defRPr>
            </a:lvl7pPr>
            <a:lvl8pPr>
              <a:buFont typeface="Monotype Sorts" charset="0"/>
              <a:defRPr sz="2000">
                <a:solidFill>
                  <a:srgbClr val="000099"/>
                </a:solidFill>
                <a:latin typeface="Arial" charset="0"/>
                <a:ea typeface="ＭＳ Ｐゴシック" charset="0"/>
              </a:defRPr>
            </a:lvl8pPr>
            <a:lvl9pPr>
              <a:buFont typeface="Monotype Sorts" charset="0"/>
              <a:defRPr sz="2000">
                <a:solidFill>
                  <a:srgbClr val="000099"/>
                </a:solidFill>
                <a:latin typeface="Arial" charset="0"/>
                <a:ea typeface="ＭＳ Ｐゴシック" charset="0"/>
              </a:defRPr>
            </a:lvl9pPr>
          </a:lstStyle>
          <a:p>
            <a:pPr eaLnBrk="0" hangingPunct="0"/>
            <a:r>
              <a:rPr lang="en-US" sz="1800" b="1" u="sng" dirty="0">
                <a:solidFill>
                  <a:schemeClr val="tx1"/>
                </a:solidFill>
                <a:latin typeface="Times New Roman" charset="0"/>
              </a:rPr>
              <a:t>Slide #1</a:t>
            </a:r>
          </a:p>
        </p:txBody>
      </p:sp>
      <p:sp>
        <p:nvSpPr>
          <p:cNvPr id="2" name="Date Placeholder 1">
            <a:extLst>
              <a:ext uri="{FF2B5EF4-FFF2-40B4-BE49-F238E27FC236}">
                <a16:creationId xmlns:a16="http://schemas.microsoft.com/office/drawing/2014/main" id="{FF700D49-ABAB-E147-A653-9C17489471C6}"/>
              </a:ext>
            </a:extLst>
          </p:cNvPr>
          <p:cNvSpPr>
            <a:spLocks noGrp="1"/>
          </p:cNvSpPr>
          <p:nvPr>
            <p:ph type="dt" sz="half" idx="10"/>
          </p:nvPr>
        </p:nvSpPr>
        <p:spPr/>
        <p:txBody>
          <a:bodyPr/>
          <a:lstStyle/>
          <a:p>
            <a:pPr>
              <a:defRPr/>
            </a:pPr>
            <a:r>
              <a:rPr lang="en-US"/>
              <a:t>&lt;May 2019&gt;</a:t>
            </a:r>
            <a:endParaRPr lang="en-US" dirty="0"/>
          </a:p>
        </p:txBody>
      </p:sp>
      <p:sp>
        <p:nvSpPr>
          <p:cNvPr id="3" name="Footer Placeholder 2">
            <a:extLst>
              <a:ext uri="{FF2B5EF4-FFF2-40B4-BE49-F238E27FC236}">
                <a16:creationId xmlns:a16="http://schemas.microsoft.com/office/drawing/2014/main" id="{18687F45-4C3E-2C4A-821F-65E85610BA42}"/>
              </a:ext>
            </a:extLst>
          </p:cNvPr>
          <p:cNvSpPr>
            <a:spLocks noGrp="1"/>
          </p:cNvSpPr>
          <p:nvPr>
            <p:ph type="ftr" sz="quarter" idx="11"/>
          </p:nvPr>
        </p:nvSpPr>
        <p:spPr/>
        <p:txBody>
          <a:bodyPr/>
          <a:lstStyle/>
          <a:p>
            <a:pPr>
              <a:defRPr/>
            </a:pPr>
            <a:r>
              <a:rPr lang="en-US"/>
              <a:t>&lt;Pat Kinney&gt;, &lt;Kinney Consulting LLC&gt;</a:t>
            </a:r>
          </a:p>
        </p:txBody>
      </p:sp>
      <p:sp>
        <p:nvSpPr>
          <p:cNvPr id="4" name="Slide Number Placeholder 3">
            <a:extLst>
              <a:ext uri="{FF2B5EF4-FFF2-40B4-BE49-F238E27FC236}">
                <a16:creationId xmlns:a16="http://schemas.microsoft.com/office/drawing/2014/main" id="{D4308F7C-EECA-1342-80D2-1333650388F1}"/>
              </a:ext>
            </a:extLst>
          </p:cNvPr>
          <p:cNvSpPr>
            <a:spLocks noGrp="1"/>
          </p:cNvSpPr>
          <p:nvPr>
            <p:ph type="sldNum" sz="quarter" idx="12"/>
          </p:nvPr>
        </p:nvSpPr>
        <p:spPr/>
        <p:txBody>
          <a:bodyPr/>
          <a:lstStyle/>
          <a:p>
            <a:pPr>
              <a:defRPr/>
            </a:pPr>
            <a:r>
              <a:rPr lang="en-US"/>
              <a:t>Slide </a:t>
            </a:r>
            <a:fld id="{7415733E-E371-8944-98C6-8B637C4A033A}" type="slidenum">
              <a:rPr lang="en-US" smtClean="0"/>
              <a:pPr>
                <a:defRPr/>
              </a:pPr>
              <a:t>3</a:t>
            </a:fld>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685800" y="152400"/>
            <a:ext cx="7772400" cy="990600"/>
          </a:xfrm>
        </p:spPr>
        <p:txBody>
          <a:bodyPr/>
          <a:lstStyle/>
          <a:p>
            <a:r>
              <a:rPr lang="en-US" sz="3200" u="sng">
                <a:solidFill>
                  <a:schemeClr val="tx1"/>
                </a:solidFill>
                <a:latin typeface="Calibri" charset="0"/>
                <a:cs typeface="Calibri" charset="0"/>
              </a:rPr>
              <a:t>Ways to inform IEEE</a:t>
            </a:r>
            <a:endParaRPr lang="en-US" sz="3200" u="sng">
              <a:latin typeface="Arial" charset="0"/>
            </a:endParaRPr>
          </a:p>
        </p:txBody>
      </p:sp>
      <p:sp>
        <p:nvSpPr>
          <p:cNvPr id="9219" name="Rectangle 3"/>
          <p:cNvSpPr>
            <a:spLocks noGrp="1" noChangeArrowheads="1"/>
          </p:cNvSpPr>
          <p:nvPr>
            <p:ph type="body" idx="1"/>
          </p:nvPr>
        </p:nvSpPr>
        <p:spPr>
          <a:xfrm>
            <a:off x="228600" y="1295400"/>
            <a:ext cx="8610600" cy="3886200"/>
          </a:xfrm>
        </p:spPr>
        <p:txBody>
          <a:bodyPr/>
          <a:lstStyle/>
          <a:p>
            <a:pPr>
              <a:buSzPct val="150000"/>
              <a:buFont typeface="Arial" charset="0"/>
              <a:buChar char="•"/>
            </a:pPr>
            <a:r>
              <a:rPr lang="en-US" sz="2000" b="1">
                <a:solidFill>
                  <a:schemeClr val="tx1"/>
                </a:solidFill>
                <a:latin typeface="Calibri" charset="0"/>
                <a:cs typeface="Calibri" charset="0"/>
              </a:rPr>
              <a:t>Cause an LOA to be submitted to the IEEE-SA (patcom@ieee.org); or</a:t>
            </a:r>
          </a:p>
          <a:p>
            <a:pPr>
              <a:buSzPct val="150000"/>
              <a:buFont typeface="Monotype Sorts" charset="0"/>
              <a:buNone/>
            </a:pPr>
            <a:endParaRPr lang="en-US" sz="2000" b="1">
              <a:solidFill>
                <a:schemeClr val="tx1"/>
              </a:solidFill>
              <a:latin typeface="Calibri" charset="0"/>
              <a:cs typeface="Calibri" charset="0"/>
            </a:endParaRPr>
          </a:p>
          <a:p>
            <a:pPr>
              <a:buSzPct val="150000"/>
              <a:buFont typeface="Arial" charset="0"/>
              <a:buChar char="•"/>
            </a:pPr>
            <a:r>
              <a:rPr lang="en-US" sz="2000" b="1">
                <a:solidFill>
                  <a:schemeClr val="tx1"/>
                </a:solidFill>
                <a:latin typeface="Calibri" charset="0"/>
                <a:cs typeface="Calibri" charset="0"/>
              </a:rPr>
              <a:t>Provide the chair of this group with the identity of the holder(s) of any and all such claims as soon as possible; or</a:t>
            </a:r>
          </a:p>
          <a:p>
            <a:pPr>
              <a:buSzPct val="150000"/>
              <a:buFont typeface="Monotype Sorts" charset="0"/>
              <a:buNone/>
            </a:pPr>
            <a:endParaRPr lang="en-US" sz="2000" b="1">
              <a:solidFill>
                <a:schemeClr val="tx1"/>
              </a:solidFill>
              <a:latin typeface="Calibri" charset="0"/>
              <a:cs typeface="Calibri" charset="0"/>
            </a:endParaRPr>
          </a:p>
          <a:p>
            <a:pPr>
              <a:buSzPct val="150000"/>
              <a:buFont typeface="Arial" charset="0"/>
              <a:buChar char="•"/>
            </a:pPr>
            <a:r>
              <a:rPr lang="en-US" sz="2000" b="1">
                <a:solidFill>
                  <a:schemeClr val="tx1"/>
                </a:solidFill>
                <a:latin typeface="Calibri" charset="0"/>
                <a:cs typeface="Calibri" charset="0"/>
              </a:rPr>
              <a:t>Speak up now and respond to this Call for Potentially Essential Patents</a:t>
            </a:r>
          </a:p>
          <a:p>
            <a:pPr>
              <a:buFont typeface="Monotype Sorts" charset="0"/>
              <a:buNone/>
            </a:pPr>
            <a:r>
              <a:rPr lang="en-US" sz="2000">
                <a:solidFill>
                  <a:schemeClr val="tx1"/>
                </a:solidFill>
                <a:latin typeface="Calibri" charset="0"/>
                <a:cs typeface="Calibri"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sz="2000">
                <a:solidFill>
                  <a:schemeClr val="tx1"/>
                </a:solidFill>
                <a:latin typeface="Calibri" charset="0"/>
                <a:cs typeface="Calibri" charset="0"/>
              </a:rPr>
            </a:br>
            <a:endParaRPr lang="en-US" sz="2000" b="1">
              <a:solidFill>
                <a:schemeClr val="tx1"/>
              </a:solidFill>
              <a:latin typeface="Calibri" charset="0"/>
              <a:cs typeface="Calibri" charset="0"/>
            </a:endParaRPr>
          </a:p>
        </p:txBody>
      </p:sp>
      <p:sp>
        <p:nvSpPr>
          <p:cNvPr id="9220" name="Text Box 6"/>
          <p:cNvSpPr txBox="1">
            <a:spLocks noChangeArrowheads="1"/>
          </p:cNvSpPr>
          <p:nvPr/>
        </p:nvSpPr>
        <p:spPr bwMode="auto">
          <a:xfrm>
            <a:off x="152400" y="5943600"/>
            <a:ext cx="952500" cy="3667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3200">
                <a:solidFill>
                  <a:srgbClr val="000099"/>
                </a:solidFill>
                <a:latin typeface="Arial" charset="0"/>
                <a:ea typeface="ＭＳ Ｐゴシック" charset="0"/>
              </a:defRPr>
            </a:lvl1pPr>
            <a:lvl2pPr>
              <a:defRPr sz="2800">
                <a:solidFill>
                  <a:srgbClr val="000099"/>
                </a:solidFill>
                <a:latin typeface="Arial" charset="0"/>
                <a:ea typeface="ＭＳ Ｐゴシック" charset="0"/>
              </a:defRPr>
            </a:lvl2pPr>
            <a:lvl3pPr>
              <a:defRPr sz="2400">
                <a:solidFill>
                  <a:srgbClr val="000099"/>
                </a:solidFill>
                <a:latin typeface="Arial" charset="0"/>
                <a:ea typeface="ＭＳ Ｐゴシック" charset="0"/>
              </a:defRPr>
            </a:lvl3pPr>
            <a:lvl4pPr>
              <a:defRPr sz="2000">
                <a:solidFill>
                  <a:srgbClr val="000099"/>
                </a:solidFill>
                <a:latin typeface="Arial" charset="0"/>
                <a:ea typeface="ＭＳ Ｐゴシック" charset="0"/>
              </a:defRPr>
            </a:lvl4pPr>
            <a:lvl5pPr>
              <a:defRPr sz="2000">
                <a:solidFill>
                  <a:srgbClr val="000099"/>
                </a:solidFill>
                <a:latin typeface="Arial" charset="0"/>
                <a:ea typeface="ＭＳ Ｐゴシック" charset="0"/>
              </a:defRPr>
            </a:lvl5pPr>
            <a:lvl6pPr>
              <a:buFont typeface="Monotype Sorts" charset="0"/>
              <a:defRPr sz="2000">
                <a:solidFill>
                  <a:srgbClr val="000099"/>
                </a:solidFill>
                <a:latin typeface="Arial" charset="0"/>
                <a:ea typeface="ＭＳ Ｐゴシック" charset="0"/>
              </a:defRPr>
            </a:lvl6pPr>
            <a:lvl7pPr>
              <a:buFont typeface="Monotype Sorts" charset="0"/>
              <a:defRPr sz="2000">
                <a:solidFill>
                  <a:srgbClr val="000099"/>
                </a:solidFill>
                <a:latin typeface="Arial" charset="0"/>
                <a:ea typeface="ＭＳ Ｐゴシック" charset="0"/>
              </a:defRPr>
            </a:lvl7pPr>
            <a:lvl8pPr>
              <a:buFont typeface="Monotype Sorts" charset="0"/>
              <a:defRPr sz="2000">
                <a:solidFill>
                  <a:srgbClr val="000099"/>
                </a:solidFill>
                <a:latin typeface="Arial" charset="0"/>
                <a:ea typeface="ＭＳ Ｐゴシック" charset="0"/>
              </a:defRPr>
            </a:lvl8pPr>
            <a:lvl9pPr>
              <a:buFont typeface="Monotype Sorts" charset="0"/>
              <a:defRPr sz="2000">
                <a:solidFill>
                  <a:srgbClr val="000099"/>
                </a:solidFill>
                <a:latin typeface="Arial" charset="0"/>
                <a:ea typeface="ＭＳ Ｐゴシック" charset="0"/>
              </a:defRPr>
            </a:lvl9pPr>
          </a:lstStyle>
          <a:p>
            <a:pPr eaLnBrk="0" hangingPunct="0"/>
            <a:r>
              <a:rPr lang="en-US" sz="1800" b="1" u="sng" dirty="0">
                <a:solidFill>
                  <a:schemeClr val="tx1"/>
                </a:solidFill>
                <a:latin typeface="Times New Roman" charset="0"/>
              </a:rPr>
              <a:t>Slide #2</a:t>
            </a:r>
            <a:endParaRPr lang="en-US" sz="2400" dirty="0">
              <a:solidFill>
                <a:schemeClr val="tx1"/>
              </a:solidFill>
              <a:latin typeface="Times New Roman" charset="0"/>
            </a:endParaRPr>
          </a:p>
        </p:txBody>
      </p:sp>
      <p:sp>
        <p:nvSpPr>
          <p:cNvPr id="2" name="Date Placeholder 1">
            <a:extLst>
              <a:ext uri="{FF2B5EF4-FFF2-40B4-BE49-F238E27FC236}">
                <a16:creationId xmlns:a16="http://schemas.microsoft.com/office/drawing/2014/main" id="{8179CD15-0B21-8845-B959-47580E491568}"/>
              </a:ext>
            </a:extLst>
          </p:cNvPr>
          <p:cNvSpPr>
            <a:spLocks noGrp="1"/>
          </p:cNvSpPr>
          <p:nvPr>
            <p:ph type="dt" sz="half" idx="10"/>
          </p:nvPr>
        </p:nvSpPr>
        <p:spPr/>
        <p:txBody>
          <a:bodyPr/>
          <a:lstStyle/>
          <a:p>
            <a:pPr>
              <a:defRPr/>
            </a:pPr>
            <a:r>
              <a:rPr lang="en-US"/>
              <a:t>&lt;May 2019&gt;</a:t>
            </a:r>
            <a:endParaRPr lang="en-US" dirty="0"/>
          </a:p>
        </p:txBody>
      </p:sp>
      <p:sp>
        <p:nvSpPr>
          <p:cNvPr id="3" name="Footer Placeholder 2">
            <a:extLst>
              <a:ext uri="{FF2B5EF4-FFF2-40B4-BE49-F238E27FC236}">
                <a16:creationId xmlns:a16="http://schemas.microsoft.com/office/drawing/2014/main" id="{821FA4BA-8BDD-5942-A45F-D8D580FD005C}"/>
              </a:ext>
            </a:extLst>
          </p:cNvPr>
          <p:cNvSpPr>
            <a:spLocks noGrp="1"/>
          </p:cNvSpPr>
          <p:nvPr>
            <p:ph type="ftr" sz="quarter" idx="11"/>
          </p:nvPr>
        </p:nvSpPr>
        <p:spPr/>
        <p:txBody>
          <a:bodyPr/>
          <a:lstStyle/>
          <a:p>
            <a:pPr>
              <a:defRPr/>
            </a:pPr>
            <a:r>
              <a:rPr lang="en-US"/>
              <a:t>&lt;Pat Kinney&gt;, &lt;Kinney Consulting LLC&gt;</a:t>
            </a:r>
          </a:p>
        </p:txBody>
      </p:sp>
      <p:sp>
        <p:nvSpPr>
          <p:cNvPr id="4" name="Slide Number Placeholder 3">
            <a:extLst>
              <a:ext uri="{FF2B5EF4-FFF2-40B4-BE49-F238E27FC236}">
                <a16:creationId xmlns:a16="http://schemas.microsoft.com/office/drawing/2014/main" id="{31BF555C-2909-784E-8203-4E391D3E6355}"/>
              </a:ext>
            </a:extLst>
          </p:cNvPr>
          <p:cNvSpPr>
            <a:spLocks noGrp="1"/>
          </p:cNvSpPr>
          <p:nvPr>
            <p:ph type="sldNum" sz="quarter" idx="12"/>
          </p:nvPr>
        </p:nvSpPr>
        <p:spPr/>
        <p:txBody>
          <a:bodyPr/>
          <a:lstStyle/>
          <a:p>
            <a:pPr>
              <a:defRPr/>
            </a:pPr>
            <a:r>
              <a:rPr lang="en-US"/>
              <a:t>Slide </a:t>
            </a:r>
            <a:fld id="{7415733E-E371-8944-98C6-8B637C4A033A}" type="slidenum">
              <a:rPr lang="en-US" smtClean="0"/>
              <a:pPr>
                <a:defRPr/>
              </a:pPr>
              <a:t>4</a:t>
            </a:fld>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1349" y="228600"/>
            <a:ext cx="8686800" cy="1143000"/>
          </a:xfrm>
        </p:spPr>
        <p:txBody>
          <a:bodyPr/>
          <a:lstStyle/>
          <a:p>
            <a:r>
              <a:rPr lang="en-US" sz="3200" u="sng" dirty="0">
                <a:solidFill>
                  <a:schemeClr val="tx1"/>
                </a:solidFill>
                <a:latin typeface="Calibri" charset="0"/>
                <a:cs typeface="Calibri" charset="0"/>
              </a:rPr>
              <a:t>Other guidelines for IEEE WG meetings</a:t>
            </a:r>
            <a:endParaRPr lang="en-US" sz="3200" dirty="0">
              <a:latin typeface="Arial" charset="0"/>
            </a:endParaRPr>
          </a:p>
        </p:txBody>
      </p:sp>
      <p:sp>
        <p:nvSpPr>
          <p:cNvPr id="10243" name="Rectangle 1027"/>
          <p:cNvSpPr>
            <a:spLocks noGrp="1" noChangeArrowheads="1"/>
          </p:cNvSpPr>
          <p:nvPr>
            <p:ph type="body" idx="1"/>
          </p:nvPr>
        </p:nvSpPr>
        <p:spPr>
          <a:xfrm>
            <a:off x="685800" y="1143000"/>
            <a:ext cx="7772400" cy="4114800"/>
          </a:xfrm>
        </p:spPr>
        <p:txBody>
          <a:bodyPr/>
          <a:lstStyle/>
          <a:p>
            <a:pPr>
              <a:lnSpc>
                <a:spcPct val="80000"/>
              </a:lnSpc>
              <a:spcAft>
                <a:spcPct val="40000"/>
              </a:spcAft>
              <a:buSzPct val="150000"/>
              <a:buFont typeface="Arial" charset="0"/>
              <a:buChar char="•"/>
            </a:pPr>
            <a:r>
              <a:rPr lang="en-US" sz="2000" b="1" dirty="0">
                <a:solidFill>
                  <a:schemeClr val="tx1"/>
                </a:solidFill>
                <a:latin typeface="Calibri" charset="0"/>
                <a:cs typeface="Calibri" charset="0"/>
              </a:rPr>
              <a:t>All IEEE-SA standards meetings shall be conducted in compliance with all applicable laws, including antitrust and competition laws. </a:t>
            </a:r>
          </a:p>
          <a:p>
            <a:pPr lvl="1">
              <a:lnSpc>
                <a:spcPct val="80000"/>
              </a:lnSpc>
              <a:spcAft>
                <a:spcPct val="40000"/>
              </a:spcAft>
              <a:buSzPct val="150000"/>
              <a:buFont typeface="Arial" charset="0"/>
              <a:buChar char="•"/>
            </a:pPr>
            <a:r>
              <a:rPr lang="en-US" sz="1800" b="1" dirty="0">
                <a:solidFill>
                  <a:schemeClr val="tx1"/>
                </a:solidFill>
                <a:latin typeface="Calibri" charset="0"/>
                <a:cs typeface="Calibri" charset="0"/>
              </a:rPr>
              <a:t>Don’t discuss the interpretation, validity, or essentiality of patents/patent claims. </a:t>
            </a:r>
          </a:p>
          <a:p>
            <a:pPr lvl="1">
              <a:lnSpc>
                <a:spcPct val="80000"/>
              </a:lnSpc>
              <a:spcAft>
                <a:spcPct val="40000"/>
              </a:spcAft>
              <a:buSzPct val="150000"/>
              <a:buFont typeface="Arial" charset="0"/>
              <a:buChar char="•"/>
            </a:pPr>
            <a:r>
              <a:rPr lang="en-US" sz="1800" b="1" dirty="0">
                <a:solidFill>
                  <a:schemeClr val="tx1"/>
                </a:solidFill>
                <a:latin typeface="Calibri" charset="0"/>
                <a:cs typeface="Calibri" charset="0"/>
              </a:rPr>
              <a:t>Don’t discuss specific license rates, terms, or conditions.</a:t>
            </a:r>
          </a:p>
          <a:p>
            <a:pPr lvl="2">
              <a:lnSpc>
                <a:spcPct val="80000"/>
              </a:lnSpc>
              <a:spcAft>
                <a:spcPct val="40000"/>
              </a:spcAft>
              <a:buSzPct val="150000"/>
              <a:buFont typeface="Arial" charset="0"/>
              <a:buChar char="•"/>
            </a:pPr>
            <a:r>
              <a:rPr lang="en-US" sz="1600" dirty="0">
                <a:solidFill>
                  <a:schemeClr val="tx1"/>
                </a:solidFill>
                <a:latin typeface="Calibri" charset="0"/>
                <a:cs typeface="Calibri"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charset="0"/>
              <a:buChar char="•"/>
            </a:pPr>
            <a:r>
              <a:rPr lang="en-GB" sz="1600" b="1" dirty="0">
                <a:solidFill>
                  <a:schemeClr val="tx1"/>
                </a:solidFill>
                <a:latin typeface="Calibri" charset="0"/>
                <a:cs typeface="Calibri" charset="0"/>
              </a:rPr>
              <a:t>Technical considerations remain the primary focus</a:t>
            </a:r>
            <a:endParaRPr lang="en-US" sz="1600" b="1" dirty="0">
              <a:solidFill>
                <a:schemeClr val="tx1"/>
              </a:solidFill>
              <a:latin typeface="Calibri" charset="0"/>
              <a:cs typeface="Calibri" charset="0"/>
            </a:endParaRPr>
          </a:p>
          <a:p>
            <a:pPr lvl="1">
              <a:lnSpc>
                <a:spcPct val="80000"/>
              </a:lnSpc>
              <a:spcAft>
                <a:spcPct val="40000"/>
              </a:spcAft>
              <a:buSzPct val="150000"/>
              <a:buFont typeface="Arial" charset="0"/>
              <a:buChar char="•"/>
            </a:pPr>
            <a:r>
              <a:rPr lang="en-US" sz="1800" b="1" dirty="0">
                <a:solidFill>
                  <a:schemeClr val="tx1"/>
                </a:solidFill>
                <a:latin typeface="Calibri" charset="0"/>
                <a:cs typeface="Calibri" charset="0"/>
              </a:rPr>
              <a:t>Don’t discuss or engage in the fixing of product prices, allocation of customers, or division of sales markets.</a:t>
            </a:r>
          </a:p>
          <a:p>
            <a:pPr lvl="1">
              <a:lnSpc>
                <a:spcPct val="80000"/>
              </a:lnSpc>
              <a:spcAft>
                <a:spcPct val="40000"/>
              </a:spcAft>
              <a:buSzPct val="150000"/>
              <a:buFont typeface="Arial" charset="0"/>
              <a:buChar char="•"/>
            </a:pPr>
            <a:r>
              <a:rPr lang="en-US" sz="1800" b="1" dirty="0">
                <a:solidFill>
                  <a:schemeClr val="tx1"/>
                </a:solidFill>
                <a:latin typeface="Calibri" charset="0"/>
                <a:cs typeface="Calibri" charset="0"/>
              </a:rPr>
              <a:t>Don’t discuss the status or substance of ongoing or threatened litigation.</a:t>
            </a:r>
          </a:p>
          <a:p>
            <a:pPr lvl="1">
              <a:lnSpc>
                <a:spcPct val="80000"/>
              </a:lnSpc>
              <a:spcAft>
                <a:spcPct val="40000"/>
              </a:spcAft>
              <a:buSzPct val="150000"/>
              <a:buFont typeface="Arial" charset="0"/>
              <a:buChar char="•"/>
            </a:pPr>
            <a:r>
              <a:rPr lang="en-US" sz="1800" b="1" dirty="0">
                <a:solidFill>
                  <a:schemeClr val="tx1"/>
                </a:solidFill>
                <a:latin typeface="Calibri" charset="0"/>
                <a:cs typeface="Calibri" charset="0"/>
              </a:rPr>
              <a:t>Don’t be silent if inappropriate topics are discussed … do formally object.</a:t>
            </a:r>
          </a:p>
          <a:p>
            <a:pPr algn="ctr">
              <a:lnSpc>
                <a:spcPct val="80000"/>
              </a:lnSpc>
              <a:buFont typeface="Monotype Sorts" charset="0"/>
              <a:buNone/>
            </a:pPr>
            <a:r>
              <a:rPr lang="en-US" sz="1000" b="1" dirty="0">
                <a:solidFill>
                  <a:schemeClr val="tx1"/>
                </a:solidFill>
                <a:latin typeface="Calibri" charset="0"/>
                <a:cs typeface="Calibri" charset="0"/>
              </a:rPr>
              <a:t>---------------------------------------------------------------   </a:t>
            </a:r>
            <a:endParaRPr lang="en-US" sz="1400" b="1" dirty="0">
              <a:solidFill>
                <a:schemeClr val="tx1"/>
              </a:solidFill>
              <a:latin typeface="Calibri" charset="0"/>
              <a:cs typeface="Calibri" charset="0"/>
            </a:endParaRPr>
          </a:p>
          <a:p>
            <a:pPr algn="ctr">
              <a:lnSpc>
                <a:spcPct val="80000"/>
              </a:lnSpc>
              <a:buFont typeface="Monotype Sorts" charset="0"/>
              <a:buNone/>
            </a:pPr>
            <a:r>
              <a:rPr lang="en-US" sz="1400" b="1" dirty="0">
                <a:solidFill>
                  <a:schemeClr val="tx1"/>
                </a:solidFill>
                <a:latin typeface="Calibri" charset="0"/>
                <a:cs typeface="Calibri" charset="0"/>
              </a:rPr>
              <a:t>For more details, see </a:t>
            </a:r>
            <a:r>
              <a:rPr lang="en-US" sz="1400" b="1" i="1" dirty="0">
                <a:solidFill>
                  <a:schemeClr val="tx1"/>
                </a:solidFill>
                <a:latin typeface="Calibri" charset="0"/>
                <a:cs typeface="Calibri" charset="0"/>
              </a:rPr>
              <a:t>IEEE-SA Standards Board Operations Manual</a:t>
            </a:r>
            <a:r>
              <a:rPr lang="en-US" sz="1400" b="1" dirty="0">
                <a:solidFill>
                  <a:schemeClr val="tx1"/>
                </a:solidFill>
                <a:latin typeface="Calibri" charset="0"/>
                <a:cs typeface="Calibri" charset="0"/>
              </a:rPr>
              <a:t>, clause 5.3.10 and </a:t>
            </a:r>
            <a:br>
              <a:rPr lang="en-US" sz="1400" b="1" dirty="0">
                <a:solidFill>
                  <a:schemeClr val="tx1"/>
                </a:solidFill>
                <a:latin typeface="Calibri" charset="0"/>
                <a:cs typeface="Calibri" charset="0"/>
              </a:rPr>
            </a:br>
            <a:r>
              <a:rPr lang="en-US" sz="1400" b="1" i="1" dirty="0">
                <a:solidFill>
                  <a:schemeClr val="tx1"/>
                </a:solidFill>
                <a:latin typeface="Calibri" charset="0"/>
                <a:cs typeface="Calibri" charset="0"/>
              </a:rPr>
              <a:t>Antitrust and Competition Policy: What You Need to Know </a:t>
            </a:r>
            <a:r>
              <a:rPr lang="en-US" sz="1400" b="1" dirty="0">
                <a:solidFill>
                  <a:schemeClr val="tx1"/>
                </a:solidFill>
                <a:latin typeface="Calibri" charset="0"/>
                <a:cs typeface="Calibri" charset="0"/>
              </a:rPr>
              <a:t>at http://</a:t>
            </a:r>
            <a:r>
              <a:rPr lang="en-US" sz="1400" b="1" dirty="0" err="1">
                <a:solidFill>
                  <a:schemeClr val="tx1"/>
                </a:solidFill>
                <a:latin typeface="Calibri" charset="0"/>
                <a:cs typeface="Calibri" charset="0"/>
              </a:rPr>
              <a:t>standards.ieee.org</a:t>
            </a:r>
            <a:r>
              <a:rPr lang="en-US" sz="1400" b="1" dirty="0">
                <a:solidFill>
                  <a:schemeClr val="tx1"/>
                </a:solidFill>
                <a:latin typeface="Calibri" charset="0"/>
                <a:cs typeface="Calibri" charset="0"/>
              </a:rPr>
              <a:t>/develop/policies/</a:t>
            </a:r>
            <a:r>
              <a:rPr lang="en-US" sz="1400" b="1" dirty="0" err="1">
                <a:solidFill>
                  <a:schemeClr val="tx1"/>
                </a:solidFill>
                <a:latin typeface="Calibri" charset="0"/>
                <a:cs typeface="Calibri" charset="0"/>
              </a:rPr>
              <a:t>antitrust.pdf</a:t>
            </a:r>
            <a:endParaRPr lang="en-US" sz="1400" b="1" dirty="0">
              <a:solidFill>
                <a:schemeClr val="tx1"/>
              </a:solidFill>
              <a:latin typeface="Calibri" charset="0"/>
              <a:cs typeface="Calibri" charset="0"/>
            </a:endParaRPr>
          </a:p>
        </p:txBody>
      </p:sp>
      <p:sp>
        <p:nvSpPr>
          <p:cNvPr id="10244" name="Text Box 1028"/>
          <p:cNvSpPr txBox="1">
            <a:spLocks noChangeArrowheads="1"/>
          </p:cNvSpPr>
          <p:nvPr/>
        </p:nvSpPr>
        <p:spPr bwMode="auto">
          <a:xfrm>
            <a:off x="228600" y="6019800"/>
            <a:ext cx="960438" cy="36988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3200">
                <a:solidFill>
                  <a:srgbClr val="000099"/>
                </a:solidFill>
                <a:latin typeface="Arial" charset="0"/>
                <a:ea typeface="ＭＳ Ｐゴシック" charset="0"/>
              </a:defRPr>
            </a:lvl1pPr>
            <a:lvl2pPr>
              <a:defRPr sz="2800">
                <a:solidFill>
                  <a:srgbClr val="000099"/>
                </a:solidFill>
                <a:latin typeface="Arial" charset="0"/>
                <a:ea typeface="ＭＳ Ｐゴシック" charset="0"/>
              </a:defRPr>
            </a:lvl2pPr>
            <a:lvl3pPr>
              <a:defRPr sz="2400">
                <a:solidFill>
                  <a:srgbClr val="000099"/>
                </a:solidFill>
                <a:latin typeface="Arial" charset="0"/>
                <a:ea typeface="ＭＳ Ｐゴシック" charset="0"/>
              </a:defRPr>
            </a:lvl3pPr>
            <a:lvl4pPr>
              <a:defRPr sz="2000">
                <a:solidFill>
                  <a:srgbClr val="000099"/>
                </a:solidFill>
                <a:latin typeface="Arial" charset="0"/>
                <a:ea typeface="ＭＳ Ｐゴシック" charset="0"/>
              </a:defRPr>
            </a:lvl4pPr>
            <a:lvl5pPr>
              <a:defRPr sz="2000">
                <a:solidFill>
                  <a:srgbClr val="000099"/>
                </a:solidFill>
                <a:latin typeface="Arial" charset="0"/>
                <a:ea typeface="ＭＳ Ｐゴシック" charset="0"/>
              </a:defRPr>
            </a:lvl5pPr>
            <a:lvl6pPr>
              <a:buFont typeface="Monotype Sorts" charset="0"/>
              <a:defRPr sz="2000">
                <a:solidFill>
                  <a:srgbClr val="000099"/>
                </a:solidFill>
                <a:latin typeface="Arial" charset="0"/>
                <a:ea typeface="ＭＳ Ｐゴシック" charset="0"/>
              </a:defRPr>
            </a:lvl6pPr>
            <a:lvl7pPr>
              <a:buFont typeface="Monotype Sorts" charset="0"/>
              <a:defRPr sz="2000">
                <a:solidFill>
                  <a:srgbClr val="000099"/>
                </a:solidFill>
                <a:latin typeface="Arial" charset="0"/>
                <a:ea typeface="ＭＳ Ｐゴシック" charset="0"/>
              </a:defRPr>
            </a:lvl7pPr>
            <a:lvl8pPr>
              <a:buFont typeface="Monotype Sorts" charset="0"/>
              <a:defRPr sz="2000">
                <a:solidFill>
                  <a:srgbClr val="000099"/>
                </a:solidFill>
                <a:latin typeface="Arial" charset="0"/>
                <a:ea typeface="ＭＳ Ｐゴシック" charset="0"/>
              </a:defRPr>
            </a:lvl8pPr>
            <a:lvl9pPr>
              <a:buFont typeface="Monotype Sorts" charset="0"/>
              <a:defRPr sz="2000">
                <a:solidFill>
                  <a:srgbClr val="000099"/>
                </a:solidFill>
                <a:latin typeface="Arial" charset="0"/>
                <a:ea typeface="ＭＳ Ｐゴシック" charset="0"/>
              </a:defRPr>
            </a:lvl9pPr>
          </a:lstStyle>
          <a:p>
            <a:pPr eaLnBrk="0" hangingPunct="0"/>
            <a:r>
              <a:rPr lang="en-US" sz="1800" b="1" u="sng" dirty="0">
                <a:solidFill>
                  <a:schemeClr val="tx1"/>
                </a:solidFill>
                <a:latin typeface="Times New Roman" charset="0"/>
              </a:rPr>
              <a:t>Slide #3</a:t>
            </a:r>
          </a:p>
        </p:txBody>
      </p:sp>
      <p:sp>
        <p:nvSpPr>
          <p:cNvPr id="2" name="Date Placeholder 1">
            <a:extLst>
              <a:ext uri="{FF2B5EF4-FFF2-40B4-BE49-F238E27FC236}">
                <a16:creationId xmlns:a16="http://schemas.microsoft.com/office/drawing/2014/main" id="{077C8341-E477-A943-9B2C-B2D3BF35CD02}"/>
              </a:ext>
            </a:extLst>
          </p:cNvPr>
          <p:cNvSpPr>
            <a:spLocks noGrp="1"/>
          </p:cNvSpPr>
          <p:nvPr>
            <p:ph type="dt" sz="half" idx="10"/>
          </p:nvPr>
        </p:nvSpPr>
        <p:spPr/>
        <p:txBody>
          <a:bodyPr/>
          <a:lstStyle/>
          <a:p>
            <a:pPr>
              <a:defRPr/>
            </a:pPr>
            <a:r>
              <a:rPr lang="en-US"/>
              <a:t>&lt;May 2019&gt;</a:t>
            </a:r>
            <a:endParaRPr lang="en-US" dirty="0"/>
          </a:p>
        </p:txBody>
      </p:sp>
      <p:sp>
        <p:nvSpPr>
          <p:cNvPr id="3" name="Footer Placeholder 2">
            <a:extLst>
              <a:ext uri="{FF2B5EF4-FFF2-40B4-BE49-F238E27FC236}">
                <a16:creationId xmlns:a16="http://schemas.microsoft.com/office/drawing/2014/main" id="{3E536BBA-095A-A045-ADD8-6FC71B1F9C4B}"/>
              </a:ext>
            </a:extLst>
          </p:cNvPr>
          <p:cNvSpPr>
            <a:spLocks noGrp="1"/>
          </p:cNvSpPr>
          <p:nvPr>
            <p:ph type="ftr" sz="quarter" idx="11"/>
          </p:nvPr>
        </p:nvSpPr>
        <p:spPr/>
        <p:txBody>
          <a:bodyPr/>
          <a:lstStyle/>
          <a:p>
            <a:pPr>
              <a:defRPr/>
            </a:pPr>
            <a:r>
              <a:rPr lang="en-US"/>
              <a:t>&lt;Pat Kinney&gt;, &lt;Kinney Consulting LLC&gt;</a:t>
            </a:r>
          </a:p>
        </p:txBody>
      </p:sp>
      <p:sp>
        <p:nvSpPr>
          <p:cNvPr id="4" name="Slide Number Placeholder 3">
            <a:extLst>
              <a:ext uri="{FF2B5EF4-FFF2-40B4-BE49-F238E27FC236}">
                <a16:creationId xmlns:a16="http://schemas.microsoft.com/office/drawing/2014/main" id="{E11A78AE-AEF7-484E-9E95-04DE510A9EC3}"/>
              </a:ext>
            </a:extLst>
          </p:cNvPr>
          <p:cNvSpPr>
            <a:spLocks noGrp="1"/>
          </p:cNvSpPr>
          <p:nvPr>
            <p:ph type="sldNum" sz="quarter" idx="12"/>
          </p:nvPr>
        </p:nvSpPr>
        <p:spPr/>
        <p:txBody>
          <a:bodyPr/>
          <a:lstStyle/>
          <a:p>
            <a:pPr>
              <a:defRPr/>
            </a:pPr>
            <a:r>
              <a:rPr lang="en-US"/>
              <a:t>Slide </a:t>
            </a:r>
            <a:fld id="{7415733E-E371-8944-98C6-8B637C4A033A}" type="slidenum">
              <a:rPr lang="en-US" smtClean="0"/>
              <a:pPr>
                <a:defRPr/>
              </a:pPr>
              <a:t>5</a:t>
            </a:fld>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0" y="533400"/>
            <a:ext cx="8458200" cy="609600"/>
          </a:xfrm>
        </p:spPr>
        <p:txBody>
          <a:bodyPr/>
          <a:lstStyle/>
          <a:p>
            <a:r>
              <a:rPr lang="en-GB" sz="3200" u="sng" dirty="0">
                <a:solidFill>
                  <a:schemeClr val="tx1"/>
                </a:solidFill>
                <a:latin typeface="Calibri" charset="0"/>
                <a:cs typeface="Calibri" charset="0"/>
              </a:rPr>
              <a:t>Patent-related information</a:t>
            </a:r>
            <a:endParaRPr lang="en-US" sz="3200" u="sng" dirty="0">
              <a:latin typeface="Arial" charset="0"/>
            </a:endParaRPr>
          </a:p>
        </p:txBody>
      </p:sp>
      <p:sp>
        <p:nvSpPr>
          <p:cNvPr id="1126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chor="ctr"/>
          <a:lstStyle/>
          <a:p>
            <a:pPr algn="ctr" eaLnBrk="0" hangingPunct="0"/>
            <a:endParaRPr lang="en-GB" b="1" u="sng">
              <a:solidFill>
                <a:srgbClr val="000099"/>
              </a:solidFill>
              <a:latin typeface="Helvetica" charset="0"/>
            </a:endParaRPr>
          </a:p>
        </p:txBody>
      </p:sp>
      <p:sp>
        <p:nvSpPr>
          <p:cNvPr id="11268" name="Rectangle 4"/>
          <p:cNvSpPr>
            <a:spLocks noChangeArrowheads="1"/>
          </p:cNvSpPr>
          <p:nvPr/>
        </p:nvSpPr>
        <p:spPr bwMode="auto">
          <a:xfrm>
            <a:off x="304800" y="1066800"/>
            <a:ext cx="8229600" cy="51816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marL="230188" indent="-230188" eaLnBrk="0" hangingPunct="0">
              <a:lnSpc>
                <a:spcPct val="80000"/>
              </a:lnSpc>
              <a:spcBef>
                <a:spcPct val="20000"/>
              </a:spcBef>
              <a:buClr>
                <a:srgbClr val="CC3300"/>
              </a:buClr>
              <a:buSzPct val="50000"/>
              <a:buFont typeface="Monotype Sorts" charset="0"/>
              <a:buChar char="l"/>
            </a:pPr>
            <a:endParaRPr lang="en-US" sz="700" u="sng">
              <a:solidFill>
                <a:srgbClr val="FF0000"/>
              </a:solidFill>
              <a:latin typeface="Arial" charset="0"/>
            </a:endParaRPr>
          </a:p>
          <a:p>
            <a:pPr marL="630238" lvl="1" indent="-285750" eaLnBrk="0" hangingPunct="0">
              <a:lnSpc>
                <a:spcPct val="90000"/>
              </a:lnSpc>
              <a:buClr>
                <a:srgbClr val="CC3300"/>
              </a:buClr>
              <a:buSzPct val="50000"/>
              <a:buFont typeface="Monotype Sorts" charset="0"/>
              <a:buNone/>
            </a:pPr>
            <a:r>
              <a:rPr lang="en-US" sz="2000" b="1">
                <a:latin typeface="Calibri" charset="0"/>
                <a:cs typeface="Calibri" charset="0"/>
              </a:rPr>
              <a:t>	The patent policy and the procedures used to execute that policy are documented in the:</a:t>
            </a:r>
          </a:p>
          <a:p>
            <a:pPr marL="1143000" lvl="2" indent="-228600" eaLnBrk="0" hangingPunct="0">
              <a:lnSpc>
                <a:spcPct val="90000"/>
              </a:lnSpc>
              <a:spcBef>
                <a:spcPct val="20000"/>
              </a:spcBef>
              <a:buClr>
                <a:srgbClr val="CC3300"/>
              </a:buClr>
              <a:buSzPct val="150000"/>
              <a:buFont typeface="Arial" charset="0"/>
              <a:buChar char="•"/>
            </a:pPr>
            <a:r>
              <a:rPr lang="en-US" sz="2000" b="1" i="1">
                <a:latin typeface="Calibri" charset="0"/>
                <a:cs typeface="Calibri" charset="0"/>
              </a:rPr>
              <a:t>IEEE-SA Standards Board Bylaws</a:t>
            </a:r>
            <a:r>
              <a:rPr lang="en-US" sz="2000" b="1">
                <a:latin typeface="Calibri" charset="0"/>
                <a:cs typeface="Calibri" charset="0"/>
              </a:rPr>
              <a:t> </a:t>
            </a:r>
            <a:r>
              <a:rPr lang="en-US" sz="1600" b="1">
                <a:latin typeface="Calibri" charset="0"/>
                <a:cs typeface="Calibri" charset="0"/>
              </a:rPr>
              <a:t>(http://standards.ieee.org/develop/policies/bylaws/sect6-7.html#6) </a:t>
            </a:r>
          </a:p>
          <a:p>
            <a:pPr marL="1143000" lvl="2" indent="-228600" eaLnBrk="0" hangingPunct="0">
              <a:lnSpc>
                <a:spcPct val="90000"/>
              </a:lnSpc>
              <a:spcBef>
                <a:spcPct val="20000"/>
              </a:spcBef>
              <a:buClr>
                <a:srgbClr val="CC3300"/>
              </a:buClr>
              <a:buSzPct val="150000"/>
              <a:buFont typeface="Arial" charset="0"/>
              <a:buChar char="•"/>
            </a:pPr>
            <a:r>
              <a:rPr lang="en-US" sz="2000" b="1" i="1">
                <a:latin typeface="Calibri" charset="0"/>
                <a:cs typeface="Calibri" charset="0"/>
              </a:rPr>
              <a:t>IEEE-SA Standards Board Operations Manual</a:t>
            </a:r>
            <a:r>
              <a:rPr lang="en-US" sz="2000" b="1">
                <a:latin typeface="Calibri" charset="0"/>
                <a:cs typeface="Calibri" charset="0"/>
              </a:rPr>
              <a:t> </a:t>
            </a:r>
            <a:r>
              <a:rPr lang="en-US" sz="1600" b="1">
                <a:latin typeface="Calibri" charset="0"/>
                <a:cs typeface="Calibri" charset="0"/>
              </a:rPr>
              <a:t>(http://standards.ieee.org/develop/policies/opman/sect6.html#6.3)</a:t>
            </a:r>
          </a:p>
          <a:p>
            <a:pPr marL="630238" lvl="1" indent="-285750" eaLnBrk="0" hangingPunct="0">
              <a:lnSpc>
                <a:spcPct val="90000"/>
              </a:lnSpc>
              <a:spcBef>
                <a:spcPct val="20000"/>
              </a:spcBef>
              <a:buClr>
                <a:srgbClr val="CC3300"/>
              </a:buClr>
              <a:buSzPct val="50000"/>
              <a:buFont typeface="Monotype Sorts" charset="0"/>
              <a:buNone/>
            </a:pPr>
            <a:endParaRPr lang="en-US" sz="2000">
              <a:solidFill>
                <a:srgbClr val="000099"/>
              </a:solidFill>
              <a:latin typeface="Arial" charset="0"/>
            </a:endParaRPr>
          </a:p>
          <a:p>
            <a:pPr marL="630238" lvl="1" indent="-285750" eaLnBrk="0" hangingPunct="0">
              <a:lnSpc>
                <a:spcPct val="90000"/>
              </a:lnSpc>
              <a:buClr>
                <a:srgbClr val="CC3300"/>
              </a:buClr>
              <a:buSzPct val="50000"/>
              <a:buFont typeface="Monotype Sorts" charset="0"/>
              <a:buNone/>
            </a:pPr>
            <a:r>
              <a:rPr lang="en-US" sz="2000" b="1">
                <a:latin typeface="Calibri" charset="0"/>
                <a:cs typeface="Calibri" charset="0"/>
              </a:rPr>
              <a:t>	Material about the patent policy is available at </a:t>
            </a:r>
          </a:p>
          <a:p>
            <a:pPr marL="630238" lvl="1" indent="-285750" eaLnBrk="0" hangingPunct="0">
              <a:lnSpc>
                <a:spcPct val="90000"/>
              </a:lnSpc>
              <a:buClr>
                <a:srgbClr val="CC3300"/>
              </a:buClr>
              <a:buSzPct val="50000"/>
              <a:buFont typeface="Monotype Sorts" charset="0"/>
              <a:buNone/>
            </a:pPr>
            <a:r>
              <a:rPr lang="en-US" sz="2000" b="1">
                <a:latin typeface="Calibri" charset="0"/>
                <a:cs typeface="Calibri" charset="0"/>
              </a:rPr>
              <a:t>	</a:t>
            </a:r>
            <a:r>
              <a:rPr lang="en-US" sz="2000" b="1" i="1">
                <a:latin typeface="Calibri" charset="0"/>
                <a:cs typeface="Calibri" charset="0"/>
              </a:rPr>
              <a:t>http://standards.ieee.org/about/sasb/patcom/materials.html</a:t>
            </a:r>
          </a:p>
          <a:p>
            <a:pPr marL="630238" lvl="1" indent="-285750" eaLnBrk="0" hangingPunct="0">
              <a:lnSpc>
                <a:spcPct val="90000"/>
              </a:lnSpc>
              <a:buClr>
                <a:srgbClr val="CC3300"/>
              </a:buClr>
              <a:buSzPct val="50000"/>
              <a:buFont typeface="Monotype Sorts" charset="0"/>
              <a:buNone/>
            </a:pPr>
            <a:endParaRPr lang="en-US" sz="2000" b="1" i="1">
              <a:latin typeface="Calibri" charset="0"/>
              <a:cs typeface="Calibri" charset="0"/>
            </a:endParaRPr>
          </a:p>
          <a:p>
            <a:pPr marL="630238" lvl="1" indent="-285750" eaLnBrk="0" hangingPunct="0">
              <a:lnSpc>
                <a:spcPct val="90000"/>
              </a:lnSpc>
              <a:buClr>
                <a:srgbClr val="CC3300"/>
              </a:buClr>
              <a:buSzPct val="50000"/>
              <a:buFont typeface="Monotype Sorts" charset="0"/>
              <a:buNone/>
            </a:pPr>
            <a:endParaRPr lang="en-US" sz="3200" b="1">
              <a:latin typeface="Calibri" charset="0"/>
              <a:cs typeface="Calibri" charset="0"/>
            </a:endParaRPr>
          </a:p>
          <a:p>
            <a:pPr marL="630238" lvl="1" indent="-285750" algn="ctr" eaLnBrk="0" hangingPunct="0">
              <a:lnSpc>
                <a:spcPct val="90000"/>
              </a:lnSpc>
              <a:buClr>
                <a:srgbClr val="CC3300"/>
              </a:buClr>
              <a:buSzPct val="50000"/>
              <a:buFont typeface="Monotype Sorts" charset="0"/>
              <a:buNone/>
            </a:pPr>
            <a:r>
              <a:rPr lang="en-US" sz="3200" b="1">
                <a:latin typeface="Calibri" charset="0"/>
                <a:cs typeface="Calibri" charset="0"/>
              </a:rPr>
              <a:t>	If you have questions, contact the IEEE-SA Standards Board Patent Committee Administrator at patcom@ieee.org</a:t>
            </a:r>
          </a:p>
          <a:p>
            <a:pPr marL="630238" lvl="1" indent="-285750" eaLnBrk="0" hangingPunct="0">
              <a:lnSpc>
                <a:spcPct val="90000"/>
              </a:lnSpc>
              <a:buClr>
                <a:srgbClr val="CC3300"/>
              </a:buClr>
              <a:buSzPct val="50000"/>
              <a:buFont typeface="Monotype Sorts" charset="0"/>
              <a:buNone/>
            </a:pPr>
            <a:endParaRPr lang="en-US" sz="2000" b="1" i="1">
              <a:latin typeface="Calibri" charset="0"/>
              <a:cs typeface="Calibri" charset="0"/>
            </a:endParaRPr>
          </a:p>
        </p:txBody>
      </p:sp>
      <p:sp>
        <p:nvSpPr>
          <p:cNvPr id="11269" name="Text Box 7"/>
          <p:cNvSpPr txBox="1">
            <a:spLocks noChangeArrowheads="1"/>
          </p:cNvSpPr>
          <p:nvPr/>
        </p:nvSpPr>
        <p:spPr bwMode="auto">
          <a:xfrm>
            <a:off x="152400" y="6019800"/>
            <a:ext cx="952500" cy="3667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3200">
                <a:solidFill>
                  <a:srgbClr val="000099"/>
                </a:solidFill>
                <a:latin typeface="Arial" charset="0"/>
                <a:ea typeface="ＭＳ Ｐゴシック" charset="0"/>
              </a:defRPr>
            </a:lvl1pPr>
            <a:lvl2pPr>
              <a:defRPr sz="2800">
                <a:solidFill>
                  <a:srgbClr val="000099"/>
                </a:solidFill>
                <a:latin typeface="Arial" charset="0"/>
                <a:ea typeface="ＭＳ Ｐゴシック" charset="0"/>
              </a:defRPr>
            </a:lvl2pPr>
            <a:lvl3pPr>
              <a:defRPr sz="2400">
                <a:solidFill>
                  <a:srgbClr val="000099"/>
                </a:solidFill>
                <a:latin typeface="Arial" charset="0"/>
                <a:ea typeface="ＭＳ Ｐゴシック" charset="0"/>
              </a:defRPr>
            </a:lvl3pPr>
            <a:lvl4pPr>
              <a:defRPr sz="2000">
                <a:solidFill>
                  <a:srgbClr val="000099"/>
                </a:solidFill>
                <a:latin typeface="Arial" charset="0"/>
                <a:ea typeface="ＭＳ Ｐゴシック" charset="0"/>
              </a:defRPr>
            </a:lvl4pPr>
            <a:lvl5pPr>
              <a:defRPr sz="2000">
                <a:solidFill>
                  <a:srgbClr val="000099"/>
                </a:solidFill>
                <a:latin typeface="Arial" charset="0"/>
                <a:ea typeface="ＭＳ Ｐゴシック" charset="0"/>
              </a:defRPr>
            </a:lvl5pPr>
            <a:lvl6pPr>
              <a:buFont typeface="Monotype Sorts" charset="0"/>
              <a:defRPr sz="2000">
                <a:solidFill>
                  <a:srgbClr val="000099"/>
                </a:solidFill>
                <a:latin typeface="Arial" charset="0"/>
                <a:ea typeface="ＭＳ Ｐゴシック" charset="0"/>
              </a:defRPr>
            </a:lvl6pPr>
            <a:lvl7pPr>
              <a:buFont typeface="Monotype Sorts" charset="0"/>
              <a:defRPr sz="2000">
                <a:solidFill>
                  <a:srgbClr val="000099"/>
                </a:solidFill>
                <a:latin typeface="Arial" charset="0"/>
                <a:ea typeface="ＭＳ Ｐゴシック" charset="0"/>
              </a:defRPr>
            </a:lvl7pPr>
            <a:lvl8pPr>
              <a:buFont typeface="Monotype Sorts" charset="0"/>
              <a:defRPr sz="2000">
                <a:solidFill>
                  <a:srgbClr val="000099"/>
                </a:solidFill>
                <a:latin typeface="Arial" charset="0"/>
                <a:ea typeface="ＭＳ Ｐゴシック" charset="0"/>
              </a:defRPr>
            </a:lvl8pPr>
            <a:lvl9pPr>
              <a:buFont typeface="Monotype Sorts" charset="0"/>
              <a:defRPr sz="2000">
                <a:solidFill>
                  <a:srgbClr val="000099"/>
                </a:solidFill>
                <a:latin typeface="Arial" charset="0"/>
                <a:ea typeface="ＭＳ Ｐゴシック" charset="0"/>
              </a:defRPr>
            </a:lvl9pPr>
          </a:lstStyle>
          <a:p>
            <a:pPr eaLnBrk="0" hangingPunct="0"/>
            <a:r>
              <a:rPr lang="en-US" sz="1800" b="1" u="sng" dirty="0">
                <a:solidFill>
                  <a:schemeClr val="tx1"/>
                </a:solidFill>
                <a:latin typeface="Times New Roman" charset="0"/>
              </a:rPr>
              <a:t>Slide #4</a:t>
            </a:r>
            <a:endParaRPr lang="en-US" sz="2400" dirty="0">
              <a:solidFill>
                <a:schemeClr val="tx1"/>
              </a:solidFill>
              <a:latin typeface="Times New Roman" charset="0"/>
            </a:endParaRPr>
          </a:p>
        </p:txBody>
      </p:sp>
      <p:sp>
        <p:nvSpPr>
          <p:cNvPr id="2" name="Date Placeholder 1">
            <a:extLst>
              <a:ext uri="{FF2B5EF4-FFF2-40B4-BE49-F238E27FC236}">
                <a16:creationId xmlns:a16="http://schemas.microsoft.com/office/drawing/2014/main" id="{1DCCADFC-6560-0740-9AEE-2759950B688B}"/>
              </a:ext>
            </a:extLst>
          </p:cNvPr>
          <p:cNvSpPr>
            <a:spLocks noGrp="1"/>
          </p:cNvSpPr>
          <p:nvPr>
            <p:ph type="dt" sz="half" idx="10"/>
          </p:nvPr>
        </p:nvSpPr>
        <p:spPr/>
        <p:txBody>
          <a:bodyPr/>
          <a:lstStyle/>
          <a:p>
            <a:pPr>
              <a:defRPr/>
            </a:pPr>
            <a:r>
              <a:rPr lang="en-US"/>
              <a:t>&lt;May 2019&gt;</a:t>
            </a:r>
            <a:endParaRPr lang="en-US" dirty="0"/>
          </a:p>
        </p:txBody>
      </p:sp>
      <p:sp>
        <p:nvSpPr>
          <p:cNvPr id="3" name="Footer Placeholder 2">
            <a:extLst>
              <a:ext uri="{FF2B5EF4-FFF2-40B4-BE49-F238E27FC236}">
                <a16:creationId xmlns:a16="http://schemas.microsoft.com/office/drawing/2014/main" id="{A067F8B4-9D3C-5A4F-AEBB-AAEE720C3410}"/>
              </a:ext>
            </a:extLst>
          </p:cNvPr>
          <p:cNvSpPr>
            <a:spLocks noGrp="1"/>
          </p:cNvSpPr>
          <p:nvPr>
            <p:ph type="ftr" sz="quarter" idx="11"/>
          </p:nvPr>
        </p:nvSpPr>
        <p:spPr/>
        <p:txBody>
          <a:bodyPr/>
          <a:lstStyle/>
          <a:p>
            <a:pPr>
              <a:defRPr/>
            </a:pPr>
            <a:r>
              <a:rPr lang="en-US"/>
              <a:t>&lt;Pat Kinney&gt;, &lt;Kinney Consulting LLC&gt;</a:t>
            </a:r>
          </a:p>
        </p:txBody>
      </p:sp>
      <p:sp>
        <p:nvSpPr>
          <p:cNvPr id="4" name="Slide Number Placeholder 3">
            <a:extLst>
              <a:ext uri="{FF2B5EF4-FFF2-40B4-BE49-F238E27FC236}">
                <a16:creationId xmlns:a16="http://schemas.microsoft.com/office/drawing/2014/main" id="{E3B91ABB-9C83-A14E-AB89-FA5491526BD2}"/>
              </a:ext>
            </a:extLst>
          </p:cNvPr>
          <p:cNvSpPr>
            <a:spLocks noGrp="1"/>
          </p:cNvSpPr>
          <p:nvPr>
            <p:ph type="sldNum" sz="quarter" idx="12"/>
          </p:nvPr>
        </p:nvSpPr>
        <p:spPr/>
        <p:txBody>
          <a:bodyPr/>
          <a:lstStyle/>
          <a:p>
            <a:pPr>
              <a:defRPr/>
            </a:pPr>
            <a:r>
              <a:rPr lang="en-US"/>
              <a:t>Slide </a:t>
            </a:r>
            <a:fld id="{7415733E-E371-8944-98C6-8B637C4A033A}" type="slidenum">
              <a:rPr lang="en-US" smtClean="0"/>
              <a:pPr>
                <a:defRPr/>
              </a:pPr>
              <a:t>6</a:t>
            </a:fld>
            <a:endParaRPr lang="en-US"/>
          </a:p>
        </p:txBody>
      </p:sp>
    </p:spTree>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&lt;May 2019&gt;</a:t>
            </a:r>
          </a:p>
        </p:txBody>
      </p:sp>
      <p:sp>
        <p:nvSpPr>
          <p:cNvPr id="21506" name="Footer Placeholder 2"/>
          <p:cNvSpPr>
            <a:spLocks noGrp="1"/>
          </p:cNvSpPr>
          <p:nvPr>
            <p:ph type="ftr" sz="quarter" idx="1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7</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7</a:t>
            </a:fld>
            <a:endParaRPr lang="en-US"/>
          </a:p>
        </p:txBody>
      </p:sp>
      <p:sp>
        <p:nvSpPr>
          <p:cNvPr id="21509" name="Rectangle 2"/>
          <p:cNvSpPr>
            <a:spLocks noGrp="1" noChangeArrowheads="1"/>
          </p:cNvSpPr>
          <p:nvPr>
            <p:ph type="title" idx="4294967295"/>
          </p:nvPr>
        </p:nvSpPr>
        <p:spPr>
          <a:xfrm>
            <a:off x="533400" y="533400"/>
            <a:ext cx="8001000" cy="990600"/>
          </a:xfrm>
        </p:spPr>
        <p:txBody>
          <a:bodyPr/>
          <a:lstStyle/>
          <a:p>
            <a:r>
              <a:rPr lang="en-US" b="1" dirty="0">
                <a:solidFill>
                  <a:srgbClr val="000000"/>
                </a:solidFill>
                <a:ea typeface="Lucida Grande"/>
                <a:cs typeface="Lucida Grande"/>
              </a:rPr>
              <a:t>TG12 Officers</a:t>
            </a:r>
            <a:endParaRPr lang="en-US" sz="2800" b="1" dirty="0">
              <a:ea typeface="ＭＳ Ｐゴシック" charset="0"/>
              <a:cs typeface="ＭＳ Ｐゴシック" charset="0"/>
            </a:endParaRPr>
          </a:p>
        </p:txBody>
      </p:sp>
      <p:sp>
        <p:nvSpPr>
          <p:cNvPr id="21510" name="Rectangle 5"/>
          <p:cNvSpPr>
            <a:spLocks noChangeArrowheads="1"/>
          </p:cNvSpPr>
          <p:nvPr/>
        </p:nvSpPr>
        <p:spPr bwMode="auto">
          <a:xfrm>
            <a:off x="152400" y="1676400"/>
            <a:ext cx="8839200" cy="47244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chor="b"/>
          <a:lstStyle/>
          <a:p>
            <a:endParaRPr lang="en-US" sz="1800" b="1" dirty="0">
              <a:solidFill>
                <a:srgbClr val="000000"/>
              </a:solidFill>
              <a:ea typeface="Lucida Grande"/>
              <a:cs typeface="Lucida Grande"/>
            </a:endParaRPr>
          </a:p>
        </p:txBody>
      </p:sp>
      <p:sp>
        <p:nvSpPr>
          <p:cNvPr id="2" name="TextBox 1"/>
          <p:cNvSpPr txBox="1"/>
          <p:nvPr/>
        </p:nvSpPr>
        <p:spPr>
          <a:xfrm>
            <a:off x="1676400" y="2133600"/>
            <a:ext cx="4343400" cy="707886"/>
          </a:xfrm>
          <a:prstGeom prst="rect">
            <a:avLst/>
          </a:prstGeom>
          <a:noFill/>
        </p:spPr>
        <p:txBody>
          <a:bodyPr wrap="square" rtlCol="0">
            <a:spAutoFit/>
          </a:bodyPr>
          <a:lstStyle/>
          <a:p>
            <a:r>
              <a:rPr lang="en-US" sz="2000" dirty="0"/>
              <a:t>Chair		Pat Kinney</a:t>
            </a:r>
          </a:p>
          <a:p>
            <a:r>
              <a:rPr lang="en-US" sz="2000" dirty="0"/>
              <a:t>Vice Chair	Charlie Perkins</a:t>
            </a:r>
          </a:p>
        </p:txBody>
      </p:sp>
    </p:spTree>
    <p:extLst>
      <p:ext uri="{BB962C8B-B14F-4D97-AF65-F5344CB8AC3E}">
        <p14:creationId xmlns:p14="http://schemas.microsoft.com/office/powerpoint/2010/main" val="312708551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&lt;May 2019&gt;</a:t>
            </a:r>
          </a:p>
        </p:txBody>
      </p:sp>
      <p:sp>
        <p:nvSpPr>
          <p:cNvPr id="21506" name="Footer Placeholder 2"/>
          <p:cNvSpPr>
            <a:spLocks noGrp="1"/>
          </p:cNvSpPr>
          <p:nvPr>
            <p:ph type="ftr" sz="quarter" idx="1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8</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8</a:t>
            </a:fld>
            <a:endParaRPr lang="en-US"/>
          </a:p>
        </p:txBody>
      </p:sp>
      <p:sp>
        <p:nvSpPr>
          <p:cNvPr id="21509" name="Rectangle 2"/>
          <p:cNvSpPr>
            <a:spLocks noGrp="1" noChangeArrowheads="1"/>
          </p:cNvSpPr>
          <p:nvPr>
            <p:ph type="title" idx="4294967295"/>
          </p:nvPr>
        </p:nvSpPr>
        <p:spPr>
          <a:xfrm>
            <a:off x="192088" y="774499"/>
            <a:ext cx="8305800" cy="762000"/>
          </a:xfrm>
        </p:spPr>
        <p:txBody>
          <a:bodyPr/>
          <a:lstStyle/>
          <a:p>
            <a:r>
              <a:rPr lang="en-US" b="1" dirty="0">
                <a:latin typeface="Times New Roman" charset="0"/>
                <a:ea typeface="ＭＳ Ｐゴシック" charset="0"/>
                <a:cs typeface="ＭＳ Ｐゴシック" charset="0"/>
              </a:rPr>
              <a:t>TG12 Meeting Agenda/Goals</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152400" y="1675153"/>
            <a:ext cx="8915400" cy="462266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r>
              <a:rPr lang="en-US" sz="2400" b="1" dirty="0"/>
              <a:t>Monday 13 May, PM2: Opening report, Agenda, Status, Functional decomposition review (15-17-0113-10) </a:t>
            </a:r>
          </a:p>
          <a:p>
            <a:pPr marL="342900" indent="-342900">
              <a:buClr>
                <a:srgbClr val="FF0000"/>
              </a:buClr>
              <a:buFont typeface="Wingdings" pitchFamily="2" charset="2"/>
              <a:buChar char="q"/>
            </a:pPr>
            <a:r>
              <a:rPr lang="en-US" sz="2400" b="1" dirty="0"/>
              <a:t>Review Profile operation for all 802.15.4 configuration parameters (15-16-696-20)</a:t>
            </a:r>
          </a:p>
          <a:p>
            <a:pPr marL="342900" indent="-342900">
              <a:buClr>
                <a:srgbClr val="FF0000"/>
              </a:buClr>
              <a:buFont typeface="Wingdings" pitchFamily="2" charset="2"/>
              <a:buChar char="q"/>
            </a:pPr>
            <a:r>
              <a:rPr lang="en-US" sz="2400" b="1" dirty="0"/>
              <a:t>Review data flows for ULI devices </a:t>
            </a:r>
            <a:r>
              <a:rPr lang="en-US" sz="2400" b="1" dirty="0">
                <a:solidFill>
                  <a:srgbClr val="FF0000"/>
                </a:solidFill>
              </a:rPr>
              <a:t>Tues PM1</a:t>
            </a:r>
          </a:p>
          <a:p>
            <a:pPr marL="342900" indent="-342900">
              <a:buClr>
                <a:srgbClr val="FF0000"/>
              </a:buClr>
              <a:buFont typeface="Wingdings" pitchFamily="2" charset="2"/>
              <a:buChar char="q"/>
            </a:pPr>
            <a:r>
              <a:rPr lang="en-US" sz="2400" b="1" strike="sngStrike" dirty="0"/>
              <a:t>Review data flows for ULI devices to and from non-ULI devices</a:t>
            </a:r>
          </a:p>
          <a:p>
            <a:pPr marL="342900" indent="-342900">
              <a:buClr>
                <a:srgbClr val="FF0000"/>
              </a:buClr>
              <a:buFont typeface="Wingdings" pitchFamily="2" charset="2"/>
              <a:buChar char="q"/>
            </a:pPr>
            <a:r>
              <a:rPr lang="en-US" sz="2400" b="1" strike="sngStrike" dirty="0"/>
              <a:t>Start definition of the APIs for Protocol Modules </a:t>
            </a:r>
            <a:r>
              <a:rPr lang="en-US" sz="2400" b="1" strike="sngStrike" dirty="0">
                <a:solidFill>
                  <a:srgbClr val="FF0000"/>
                </a:solidFill>
              </a:rPr>
              <a:t>Tues, PM2</a:t>
            </a:r>
          </a:p>
          <a:p>
            <a:pPr marL="342900" indent="-342900">
              <a:buClr>
                <a:srgbClr val="FF0000"/>
              </a:buClr>
              <a:buFont typeface="Wingdings" pitchFamily="2" charset="2"/>
              <a:buChar char="q"/>
            </a:pPr>
            <a:r>
              <a:rPr lang="en-US" sz="2400" b="1" dirty="0"/>
              <a:t>L2R presentation from C Perkins </a:t>
            </a:r>
            <a:r>
              <a:rPr lang="en-US" sz="2400" b="1" dirty="0">
                <a:solidFill>
                  <a:srgbClr val="FF0000"/>
                </a:solidFill>
              </a:rPr>
              <a:t>Thurs, AM1 </a:t>
            </a:r>
          </a:p>
          <a:p>
            <a:pPr marL="342900" indent="-342900">
              <a:buClr>
                <a:srgbClr val="FF0000"/>
              </a:buClr>
              <a:buFont typeface="Wingdings" pitchFamily="2" charset="2"/>
              <a:buChar char="q"/>
            </a:pPr>
            <a:r>
              <a:rPr lang="en-US" sz="2400" b="1" dirty="0"/>
              <a:t>6tisch presentation from C Perkins, R Turner </a:t>
            </a:r>
            <a:r>
              <a:rPr lang="en-US" sz="2400" b="1" dirty="0">
                <a:solidFill>
                  <a:srgbClr val="FF0000"/>
                </a:solidFill>
              </a:rPr>
              <a:t>Thurs AM2</a:t>
            </a:r>
            <a:endParaRPr lang="en-US" sz="2000" b="1" dirty="0">
              <a:solidFill>
                <a:srgbClr val="FF0000"/>
              </a:solidFill>
            </a:endParaRPr>
          </a:p>
          <a:p>
            <a:pPr marL="342900" indent="-342900">
              <a:buClr>
                <a:srgbClr val="FF0000"/>
              </a:buClr>
              <a:buFont typeface="Wingdings" charset="2"/>
              <a:buChar char="q"/>
            </a:pPr>
            <a:r>
              <a:rPr lang="en-US" sz="2400" b="1" dirty="0"/>
              <a:t>Thursday 16 May, AM2: </a:t>
            </a:r>
            <a:r>
              <a:rPr lang="en-US" sz="2400" b="1" dirty="0" err="1"/>
              <a:t>AoUB</a:t>
            </a:r>
            <a:r>
              <a:rPr lang="en-US" sz="2400" b="1" dirty="0"/>
              <a:t>, closing report, future activities</a:t>
            </a:r>
          </a:p>
          <a:p>
            <a:pPr>
              <a:buClr>
                <a:srgbClr val="FF0000"/>
              </a:buClr>
            </a:pPr>
            <a:r>
              <a:rPr lang="en-US" sz="2400" b="1" i="1" dirty="0"/>
              <a:t>Upon neither discussion nor objection the motion to approve the agenda carries</a:t>
            </a:r>
            <a:r>
              <a:rPr lang="en-US" sz="2400" b="1" dirty="0"/>
              <a:t>.</a:t>
            </a:r>
          </a:p>
        </p:txBody>
      </p:sp>
      <p:sp>
        <p:nvSpPr>
          <p:cNvPr id="2" name="TextBox 1"/>
          <p:cNvSpPr txBox="1"/>
          <p:nvPr/>
        </p:nvSpPr>
        <p:spPr>
          <a:xfrm>
            <a:off x="-941495" y="1675153"/>
            <a:ext cx="184666" cy="276999"/>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170404300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&lt;May 2019&gt;</a:t>
            </a:r>
          </a:p>
        </p:txBody>
      </p:sp>
      <p:sp>
        <p:nvSpPr>
          <p:cNvPr id="21506" name="Footer Placeholder 2"/>
          <p:cNvSpPr>
            <a:spLocks noGrp="1"/>
          </p:cNvSpPr>
          <p:nvPr>
            <p:ph type="ftr" sz="quarter" idx="1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9</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9</a:t>
            </a:fld>
            <a:endParaRPr lang="en-US"/>
          </a:p>
        </p:txBody>
      </p:sp>
      <p:sp>
        <p:nvSpPr>
          <p:cNvPr id="21509" name="Rectangle 2"/>
          <p:cNvSpPr>
            <a:spLocks noGrp="1" noChangeArrowheads="1"/>
          </p:cNvSpPr>
          <p:nvPr>
            <p:ph type="title" idx="4294967295"/>
          </p:nvPr>
        </p:nvSpPr>
        <p:spPr>
          <a:xfrm>
            <a:off x="510382" y="381456"/>
            <a:ext cx="7770812" cy="990600"/>
          </a:xfrm>
        </p:spPr>
        <p:txBody>
          <a:bodyPr/>
          <a:lstStyle/>
          <a:p>
            <a:r>
              <a:rPr lang="en-US" b="1" dirty="0">
                <a:solidFill>
                  <a:srgbClr val="000000"/>
                </a:solidFill>
                <a:ea typeface="Lucida Grande"/>
                <a:cs typeface="Lucida Grande"/>
              </a:rPr>
              <a:t>TG 12 Status Update from Mar 2019</a:t>
            </a:r>
            <a:endParaRPr lang="en-US" sz="2800" b="1" dirty="0">
              <a:ea typeface="ＭＳ Ｐゴシック" charset="0"/>
              <a:cs typeface="ＭＳ Ｐゴシック" charset="0"/>
            </a:endParaRPr>
          </a:p>
        </p:txBody>
      </p:sp>
      <p:sp>
        <p:nvSpPr>
          <p:cNvPr id="21510" name="Rectangle 5"/>
          <p:cNvSpPr>
            <a:spLocks noChangeArrowheads="1"/>
          </p:cNvSpPr>
          <p:nvPr/>
        </p:nvSpPr>
        <p:spPr bwMode="auto">
          <a:xfrm>
            <a:off x="152400" y="1676400"/>
            <a:ext cx="8839200" cy="47244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chor="b"/>
          <a:lstStyle/>
          <a:p>
            <a:endParaRPr lang="en-US" sz="1800" b="1" dirty="0">
              <a:solidFill>
                <a:srgbClr val="000000"/>
              </a:solidFill>
              <a:ea typeface="Lucida Grande"/>
              <a:cs typeface="Lucida Grande"/>
            </a:endParaRPr>
          </a:p>
        </p:txBody>
      </p:sp>
      <p:sp>
        <p:nvSpPr>
          <p:cNvPr id="2" name="TextBox 1"/>
          <p:cNvSpPr txBox="1"/>
          <p:nvPr/>
        </p:nvSpPr>
        <p:spPr>
          <a:xfrm>
            <a:off x="228600" y="1057494"/>
            <a:ext cx="8686800" cy="5509200"/>
          </a:xfrm>
          <a:prstGeom prst="rect">
            <a:avLst/>
          </a:prstGeom>
          <a:noFill/>
        </p:spPr>
        <p:txBody>
          <a:bodyPr wrap="square" rtlCol="0">
            <a:spAutoFit/>
          </a:bodyPr>
          <a:lstStyle/>
          <a:p>
            <a:pPr marL="342900" indent="-342900">
              <a:buClr>
                <a:srgbClr val="FF0000"/>
              </a:buClr>
              <a:buFont typeface="Wingdings" charset="2"/>
              <a:buChar char="q"/>
            </a:pPr>
            <a:r>
              <a:rPr lang="en-US" sz="2200" b="1" dirty="0"/>
              <a:t>ULI Mandatory Elements Operation (15-17-0656-20)</a:t>
            </a:r>
          </a:p>
          <a:p>
            <a:pPr marL="800100" lvl="1" indent="-342900">
              <a:buClr>
                <a:srgbClr val="FF0000"/>
              </a:buClr>
              <a:buFont typeface="Wingdings" charset="2"/>
              <a:buChar char="q"/>
            </a:pPr>
            <a:r>
              <a:rPr lang="en-US" sz="2200" b="1" dirty="0"/>
              <a:t>Consensus to modify this document as per (15-19-0164-01), specifically how to accommodate existing module functionality in the ULI</a:t>
            </a:r>
          </a:p>
          <a:p>
            <a:pPr marL="800100" lvl="1" indent="-342900">
              <a:buClr>
                <a:srgbClr val="FF0000"/>
              </a:buClr>
              <a:buFont typeface="Wingdings" charset="2"/>
              <a:buChar char="q"/>
            </a:pPr>
            <a:r>
              <a:rPr lang="en-US" sz="2200" b="1" dirty="0"/>
              <a:t>Consensus to modify this document as per (15-19-0104-01), specifically how to group/order the ULI profile elements.  Additionally, change MMI to act only as a multiplexer.</a:t>
            </a:r>
          </a:p>
          <a:p>
            <a:pPr marL="800100" lvl="1" indent="-342900">
              <a:buClr>
                <a:srgbClr val="FF0000"/>
              </a:buClr>
              <a:buFont typeface="Wingdings" charset="2"/>
              <a:buChar char="q"/>
            </a:pPr>
            <a:r>
              <a:rPr lang="en-US" sz="2200" b="1" dirty="0"/>
              <a:t>Consensus to modify this document to add the selection of the module, i.e. </a:t>
            </a:r>
            <a:r>
              <a:rPr lang="en-US" sz="2200" b="1" dirty="0" err="1"/>
              <a:t>ModuleId</a:t>
            </a:r>
            <a:r>
              <a:rPr lang="en-US" sz="2200" b="1" dirty="0"/>
              <a:t>, to the </a:t>
            </a:r>
            <a:r>
              <a:rPr lang="en-US" sz="2200" b="1" dirty="0" err="1"/>
              <a:t>ProfileId</a:t>
            </a:r>
            <a:r>
              <a:rPr lang="en-US" sz="2200" b="1" dirty="0"/>
              <a:t>.  This eliminates the </a:t>
            </a:r>
            <a:r>
              <a:rPr lang="en-US" sz="2200" b="1" dirty="0" err="1"/>
              <a:t>ModuleId</a:t>
            </a:r>
            <a:r>
              <a:rPr lang="en-US" sz="2200" b="1" dirty="0"/>
              <a:t> parameter from the PDE primitives.</a:t>
            </a:r>
          </a:p>
          <a:p>
            <a:pPr marL="342900" indent="-342900">
              <a:buClr>
                <a:srgbClr val="FF0000"/>
              </a:buClr>
              <a:buFont typeface="Wingdings" charset="2"/>
              <a:buChar char="q"/>
            </a:pPr>
            <a:r>
              <a:rPr lang="en-US" sz="2200" b="1" dirty="0"/>
              <a:t>Presentation on data transaction example showing various ULI primitives operation</a:t>
            </a:r>
          </a:p>
          <a:p>
            <a:pPr marL="342900" indent="-342900">
              <a:buClr>
                <a:srgbClr val="FF0000"/>
              </a:buClr>
              <a:buFont typeface="Wingdings" charset="2"/>
              <a:buChar char="q"/>
            </a:pPr>
            <a:r>
              <a:rPr lang="en-US" sz="2200" b="1" dirty="0"/>
              <a:t>ULI IE</a:t>
            </a:r>
          </a:p>
          <a:p>
            <a:pPr marL="800100" lvl="1" indent="-342900">
              <a:buClr>
                <a:srgbClr val="FF0000"/>
              </a:buClr>
              <a:buFont typeface="Wingdings" charset="2"/>
              <a:buChar char="q"/>
            </a:pPr>
            <a:r>
              <a:rPr lang="en-US" sz="2200" b="1" dirty="0"/>
              <a:t>Description of ULI fields</a:t>
            </a:r>
          </a:p>
          <a:p>
            <a:pPr marL="800100" lvl="1" indent="-342900">
              <a:buClr>
                <a:srgbClr val="FF0000"/>
              </a:buClr>
              <a:buFont typeface="Wingdings" charset="2"/>
              <a:buChar char="q"/>
            </a:pPr>
            <a:r>
              <a:rPr lang="en-US" sz="2200" b="1" dirty="0"/>
              <a:t>Add a ULI control field allowing other fields to be elided to reduce overhead</a:t>
            </a:r>
          </a:p>
        </p:txBody>
      </p:sp>
    </p:spTree>
    <p:extLst>
      <p:ext uri="{BB962C8B-B14F-4D97-AF65-F5344CB8AC3E}">
        <p14:creationId xmlns:p14="http://schemas.microsoft.com/office/powerpoint/2010/main" val="123031652"/>
      </p:ext>
    </p:extLst>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137235</TotalTime>
  <Words>1147</Words>
  <Application>Microsoft Macintosh PowerPoint</Application>
  <PresentationFormat>On-screen Show (4:3)</PresentationFormat>
  <Paragraphs>219</Paragraphs>
  <Slides>12</Slides>
  <Notes>9</Notes>
  <HiddenSlides>8</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12</vt:i4>
      </vt:variant>
    </vt:vector>
  </HeadingPairs>
  <TitlesOfParts>
    <vt:vector size="21" baseType="lpstr">
      <vt:lpstr>ＭＳ Ｐゴシック</vt:lpstr>
      <vt:lpstr>Arial</vt:lpstr>
      <vt:lpstr>Calibri</vt:lpstr>
      <vt:lpstr>Helvetica</vt:lpstr>
      <vt:lpstr>Lucida Grande</vt:lpstr>
      <vt:lpstr>Monotype Sorts</vt:lpstr>
      <vt:lpstr>Times New Roman</vt:lpstr>
      <vt:lpstr>Wingdings</vt:lpstr>
      <vt:lpstr>Default Design</vt:lpstr>
      <vt:lpstr>PowerPoint Presentation</vt:lpstr>
      <vt:lpstr>Instructions for the WG Chair</vt:lpstr>
      <vt:lpstr>Participants have a duty to inform the IEEE</vt:lpstr>
      <vt:lpstr>Ways to inform IEEE</vt:lpstr>
      <vt:lpstr>Other guidelines for IEEE WG meetings</vt:lpstr>
      <vt:lpstr>Patent-related information</vt:lpstr>
      <vt:lpstr>TG12 Officers</vt:lpstr>
      <vt:lpstr>TG12 Meeting Agenda/Goals</vt:lpstr>
      <vt:lpstr>TG 12 Status Update from Mar 2019</vt:lpstr>
      <vt:lpstr>May Meeting Accomplishments </vt:lpstr>
      <vt:lpstr>Future Efforts for July Session</vt:lpstr>
      <vt:lpstr>Schedule</vt:lpstr>
    </vt:vector>
  </TitlesOfParts>
  <Manager/>
  <Company>Kinney Consulting LLC</Company>
  <LinksUpToDate>false</LinksUpToDate>
  <SharedDoc>false</SharedDoc>
  <HyperlinkBase/>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TG12 Report for Atlanta</dc:title>
  <dc:subject>IEEE 802.15 &lt;TG12&gt;</dc:subject>
  <dc:creator>Pat Kinney</dc:creator>
  <cp:keywords/>
  <dc:description>&lt;15-19-0201-01-0012&gt;</dc:description>
  <cp:lastModifiedBy>PWK</cp:lastModifiedBy>
  <cp:revision>1117</cp:revision>
  <cp:lastPrinted>2015-07-14T16:02:16Z</cp:lastPrinted>
  <dcterms:created xsi:type="dcterms:W3CDTF">2009-07-12T16:25:16Z</dcterms:created>
  <dcterms:modified xsi:type="dcterms:W3CDTF">2019-05-16T23:27:13Z</dcterms:modified>
  <cp:category/>
</cp:coreProperties>
</file>