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5" r:id="rId3"/>
    <p:sldId id="346" r:id="rId4"/>
    <p:sldId id="347" r:id="rId5"/>
    <p:sldId id="348" r:id="rId6"/>
    <p:sldId id="349" r:id="rId7"/>
    <p:sldId id="323" r:id="rId8"/>
    <p:sldId id="344" r:id="rId9"/>
    <p:sldId id="342" r:id="rId10"/>
    <p:sldId id="315" r:id="rId11"/>
    <p:sldId id="322"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15"/>
            <p14:sldId id="322"/>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04" d="100"/>
          <a:sy n="104" d="100"/>
        </p:scale>
        <p:origin x="2040"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15-19-0201-01-0012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May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May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May 2019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a:t>
            </a:r>
            <a:r>
              <a:rPr lang="en-US" sz="1600">
                <a:latin typeface="Times New Roman" pitchFamily="18" charset="0"/>
                <a:ea typeface="ＭＳ Ｐゴシック" pitchFamily="-65" charset="-128"/>
                <a:cs typeface="+mn-cs"/>
              </a:rPr>
              <a:t>the May </a:t>
            </a:r>
            <a:r>
              <a:rPr lang="en-US" sz="1600" dirty="0">
                <a:latin typeface="Times New Roman" pitchFamily="18" charset="0"/>
                <a:ea typeface="ＭＳ Ｐゴシック" pitchFamily="-65" charset="-128"/>
                <a:cs typeface="+mn-cs"/>
              </a:rPr>
              <a:t>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7200" y="838994"/>
            <a:ext cx="7772400" cy="990600"/>
          </a:xfrm>
        </p:spPr>
        <p:txBody>
          <a:bodyPr/>
          <a:lstStyle/>
          <a:p>
            <a:r>
              <a:rPr lang="en-US" b="1" dirty="0">
                <a:latin typeface="Times New Roman" charset="0"/>
                <a:ea typeface="ＭＳ Ｐゴシック" charset="0"/>
                <a:cs typeface="ＭＳ Ｐゴシック" charset="0"/>
              </a:rPr>
              <a:t>May 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a16="http://schemas.microsoft.com/office/drawing/2014/main" id="{BFFA9435-8995-4A46-B1E0-3A71EE990EB2}"/>
              </a:ext>
            </a:extLst>
          </p:cNvPr>
          <p:cNvSpPr/>
          <p:nvPr/>
        </p:nvSpPr>
        <p:spPr>
          <a:xfrm>
            <a:off x="342900" y="1905000"/>
            <a:ext cx="8610600" cy="2708434"/>
          </a:xfrm>
          <a:prstGeom prst="rect">
            <a:avLst/>
          </a:prstGeom>
        </p:spPr>
        <p:txBody>
          <a:bodyPr wrap="square">
            <a:spAutoFit/>
          </a:bodyPr>
          <a:lstStyle/>
          <a:p>
            <a:pPr marL="342900" indent="-342900">
              <a:buClr>
                <a:srgbClr val="FF0000"/>
              </a:buClr>
              <a:buFont typeface="Wingdings" charset="2"/>
              <a:buChar char="q"/>
            </a:pPr>
            <a:r>
              <a:rPr lang="en-US" sz="2200" b="1" dirty="0"/>
              <a:t>Reviewed ULI Mandatory Elements Operation (15-17-0656-20)</a:t>
            </a:r>
          </a:p>
          <a:p>
            <a:pPr marL="342900" indent="-342900">
              <a:buClr>
                <a:srgbClr val="FF0000"/>
              </a:buClr>
              <a:buFont typeface="Wingdings" charset="2"/>
              <a:buChar char="q"/>
            </a:pPr>
            <a:r>
              <a:rPr lang="en-US" sz="2200" b="1" dirty="0"/>
              <a:t>Reviewed functional decomposition review (15-17-0113-10) </a:t>
            </a:r>
          </a:p>
          <a:p>
            <a:pPr marL="342900" indent="-342900">
              <a:buClr>
                <a:srgbClr val="FF0000"/>
              </a:buClr>
              <a:buFont typeface="Wingdings" charset="2"/>
              <a:buChar char="q"/>
            </a:pPr>
            <a:r>
              <a:rPr lang="en-US" sz="2200" b="1" dirty="0"/>
              <a:t>Presentations made</a:t>
            </a:r>
          </a:p>
          <a:p>
            <a:pPr marL="800100" lvl="1" indent="-342900">
              <a:buClr>
                <a:srgbClr val="FF0000"/>
              </a:buClr>
              <a:buFont typeface="Wingdings" charset="2"/>
              <a:buChar char="q"/>
            </a:pPr>
            <a:r>
              <a:rPr lang="en-US" sz="2000" b="1" dirty="0"/>
              <a:t>ULI design for 802.15.10 (L2R) </a:t>
            </a:r>
          </a:p>
          <a:p>
            <a:pPr marL="800100" lvl="1" indent="-342900">
              <a:buClr>
                <a:srgbClr val="FF0000"/>
              </a:buClr>
              <a:buFont typeface="Wingdings" charset="2"/>
              <a:buChar char="q"/>
            </a:pPr>
            <a:r>
              <a:rPr lang="en-US" sz="2000" b="1" dirty="0"/>
              <a:t>Architecture for ULI Module Interfaces</a:t>
            </a:r>
          </a:p>
          <a:p>
            <a:pPr marL="800100" lvl="1" indent="-342900">
              <a:buClr>
                <a:srgbClr val="FF0000"/>
              </a:buClr>
              <a:buFont typeface="Wingdings" charset="2"/>
              <a:buChar char="q"/>
            </a:pPr>
            <a:r>
              <a:rPr lang="en-US" sz="2000" b="1" dirty="0"/>
              <a:t>6tisch Yang model</a:t>
            </a:r>
          </a:p>
          <a:p>
            <a:pPr marL="342900" indent="-342900">
              <a:buClr>
                <a:srgbClr val="FF0000"/>
              </a:buClr>
              <a:buFont typeface="Wingdings" charset="2"/>
              <a:buChar char="q"/>
            </a:pPr>
            <a:r>
              <a:rPr lang="en-US" sz="2200" b="1" dirty="0"/>
              <a:t>Discussion on how L2R would work with ULI</a:t>
            </a:r>
          </a:p>
          <a:p>
            <a:pPr marL="342900" indent="-342900">
              <a:buClr>
                <a:srgbClr val="FF0000"/>
              </a:buClr>
              <a:buFont typeface="Wingdings" charset="2"/>
              <a:buChar char="q"/>
            </a:pPr>
            <a:r>
              <a:rPr lang="en-US" sz="2200" b="1" dirty="0"/>
              <a:t>Discussion on the concept of mapping addresses to profiles</a:t>
            </a:r>
          </a:p>
        </p:txBody>
      </p:sp>
    </p:spTree>
    <p:extLst>
      <p:ext uri="{BB962C8B-B14F-4D97-AF65-F5344CB8AC3E}">
        <p14:creationId xmlns:p14="http://schemas.microsoft.com/office/powerpoint/2010/main" val="103070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 for July Session</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3170099"/>
          </a:xfrm>
          <a:prstGeom prst="rect">
            <a:avLst/>
          </a:prstGeom>
          <a:noFill/>
        </p:spPr>
        <p:txBody>
          <a:bodyPr wrap="square" numCol="1" rtlCol="0">
            <a:spAutoFit/>
          </a:bodyPr>
          <a:lstStyle/>
          <a:p>
            <a:r>
              <a:rPr lang="en-US" sz="2000" b="1" dirty="0"/>
              <a:t>These are the planned activities for the Vienna session (15-19-0242-00)</a:t>
            </a:r>
          </a:p>
          <a:p>
            <a:pPr marL="285750" indent="-285750">
              <a:buFont typeface="Wingdings" pitchFamily="2" charset="2"/>
              <a:buChar char="q"/>
            </a:pPr>
            <a:r>
              <a:rPr lang="en-US" sz="2000" b="1" dirty="0"/>
              <a:t>Review ULI Mandatory Elements Operation</a:t>
            </a:r>
          </a:p>
          <a:p>
            <a:pPr marL="285750" indent="-285750">
              <a:buFont typeface="Wingdings" pitchFamily="2" charset="2"/>
              <a:buChar char="q"/>
            </a:pPr>
            <a:r>
              <a:rPr lang="en-US" sz="2000" b="1" dirty="0"/>
              <a:t>Review ULI Conceptual Overview</a:t>
            </a:r>
          </a:p>
          <a:p>
            <a:pPr marL="285750" indent="-285750">
              <a:buFont typeface="Wingdings" pitchFamily="2" charset="2"/>
              <a:buChar char="q"/>
            </a:pPr>
            <a:r>
              <a:rPr lang="en-US" sz="2000" b="1" dirty="0"/>
              <a:t>Review May session accomplishments</a:t>
            </a:r>
          </a:p>
          <a:p>
            <a:pPr marL="285750" indent="-285750">
              <a:buFont typeface="Wingdings" pitchFamily="2" charset="2"/>
              <a:buChar char="q"/>
            </a:pPr>
            <a:r>
              <a:rPr lang="en-US" sz="2000" b="1" dirty="0"/>
              <a:t>Presentations: </a:t>
            </a:r>
          </a:p>
          <a:p>
            <a:pPr marL="742950" lvl="1" indent="-285750">
              <a:buFont typeface="Wingdings" pitchFamily="2" charset="2"/>
              <a:buChar char="q"/>
            </a:pPr>
            <a:r>
              <a:rPr lang="en-US" sz="2000" b="1" dirty="0"/>
              <a:t>ULI design for 802.15.10 (L2R) </a:t>
            </a:r>
          </a:p>
          <a:p>
            <a:pPr marL="742950" lvl="1" indent="-285750">
              <a:buFont typeface="Wingdings" pitchFamily="2" charset="2"/>
              <a:buChar char="q"/>
            </a:pPr>
            <a:r>
              <a:rPr lang="en-US" sz="2000" b="1" dirty="0"/>
              <a:t>Protocol Switch Architecture</a:t>
            </a:r>
          </a:p>
          <a:p>
            <a:pPr marL="742950" lvl="1" indent="-285750">
              <a:buFont typeface="Wingdings" pitchFamily="2" charset="2"/>
              <a:buChar char="q"/>
            </a:pPr>
            <a:r>
              <a:rPr lang="en-US" sz="2000" b="1" dirty="0"/>
              <a:t>Architecture for ULI Module Interfaces</a:t>
            </a:r>
          </a:p>
          <a:p>
            <a:pPr marL="285750" indent="-285750">
              <a:buFont typeface="Wingdings" pitchFamily="2" charset="2"/>
              <a:buChar char="q"/>
            </a:pPr>
            <a:r>
              <a:rPr lang="en-US" sz="2000" b="1" dirty="0"/>
              <a:t>Continue discussion on concept of mapping an address to profile</a:t>
            </a:r>
          </a:p>
          <a:p>
            <a:pPr marL="285750" indent="-285750">
              <a:buFont typeface="Wingdings" pitchFamily="2" charset="2"/>
              <a:buChar char="q"/>
            </a:pPr>
            <a:r>
              <a:rPr lang="en-US" sz="2000" b="1" dirty="0"/>
              <a:t>Continue effort on TG12 draft</a:t>
            </a:r>
            <a:endParaRPr lang="en-US" sz="1800" b="1" dirty="0"/>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24930696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Dec,</a:t>
                      </a:r>
                      <a:r>
                        <a:rPr lang="en-US" b="1" baseline="0" dirty="0"/>
                        <a:t> 2021</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baseline="0" dirty="0"/>
                        <a:t>Jan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Sep, 2020</a:t>
                      </a:r>
                    </a:p>
                  </a:txBody>
                  <a:tcPr/>
                </a:tc>
                <a:tc>
                  <a:txBody>
                    <a:bodyPr/>
                    <a:lstStyle/>
                    <a:p>
                      <a:r>
                        <a:rPr lang="en-US" dirty="0"/>
                        <a:t>Mar,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192088" y="774499"/>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5153"/>
            <a:ext cx="8915400" cy="46226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13 May, PM2: Opening report, Agenda, Status, Functional decomposition review (15-17-0113-10) </a:t>
            </a:r>
          </a:p>
          <a:p>
            <a:pPr marL="342900" indent="-342900">
              <a:buClr>
                <a:srgbClr val="FF0000"/>
              </a:buClr>
              <a:buFont typeface="Wingdings" pitchFamily="2" charset="2"/>
              <a:buChar char="q"/>
            </a:pPr>
            <a:r>
              <a:rPr lang="en-US" sz="2400" b="1" dirty="0"/>
              <a:t>Review Profile operation for all 802.15.4 configuration parameters (15-16-696-20)</a:t>
            </a:r>
          </a:p>
          <a:p>
            <a:pPr marL="342900" indent="-342900">
              <a:buClr>
                <a:srgbClr val="FF0000"/>
              </a:buClr>
              <a:buFont typeface="Wingdings" pitchFamily="2" charset="2"/>
              <a:buChar char="q"/>
            </a:pPr>
            <a:r>
              <a:rPr lang="en-US" sz="2400" b="1" dirty="0"/>
              <a:t>Review data flows for ULI devices </a:t>
            </a:r>
            <a:r>
              <a:rPr lang="en-US" sz="2400" b="1" dirty="0">
                <a:solidFill>
                  <a:srgbClr val="FF0000"/>
                </a:solidFill>
              </a:rPr>
              <a:t>Tues PM1</a:t>
            </a:r>
          </a:p>
          <a:p>
            <a:pPr marL="342900" indent="-342900">
              <a:buClr>
                <a:srgbClr val="FF0000"/>
              </a:buClr>
              <a:buFont typeface="Wingdings" pitchFamily="2" charset="2"/>
              <a:buChar char="q"/>
            </a:pPr>
            <a:r>
              <a:rPr lang="en-US" sz="2400" b="1" strike="sngStrike" dirty="0"/>
              <a:t>Review data flows for ULI devices to and from non-ULI devices</a:t>
            </a:r>
          </a:p>
          <a:p>
            <a:pPr marL="342900" indent="-342900">
              <a:buClr>
                <a:srgbClr val="FF0000"/>
              </a:buClr>
              <a:buFont typeface="Wingdings" pitchFamily="2" charset="2"/>
              <a:buChar char="q"/>
            </a:pPr>
            <a:r>
              <a:rPr lang="en-US" sz="2400" b="1" strike="sngStrike" dirty="0"/>
              <a:t>Start definition of the APIs for Protocol Modules </a:t>
            </a:r>
            <a:r>
              <a:rPr lang="en-US" sz="2400" b="1" strike="sngStrike" dirty="0">
                <a:solidFill>
                  <a:srgbClr val="FF0000"/>
                </a:solidFill>
              </a:rPr>
              <a:t>Tues, PM2</a:t>
            </a:r>
          </a:p>
          <a:p>
            <a:pPr marL="342900" indent="-342900">
              <a:buClr>
                <a:srgbClr val="FF0000"/>
              </a:buClr>
              <a:buFont typeface="Wingdings" pitchFamily="2" charset="2"/>
              <a:buChar char="q"/>
            </a:pPr>
            <a:r>
              <a:rPr lang="en-US" sz="2400" b="1" dirty="0"/>
              <a:t>L2R presentation from C Perkins </a:t>
            </a:r>
            <a:r>
              <a:rPr lang="en-US" sz="2400" b="1" dirty="0">
                <a:solidFill>
                  <a:srgbClr val="FF0000"/>
                </a:solidFill>
              </a:rPr>
              <a:t>Thurs, AM1 </a:t>
            </a:r>
          </a:p>
          <a:p>
            <a:pPr marL="342900" indent="-342900">
              <a:buClr>
                <a:srgbClr val="FF0000"/>
              </a:buClr>
              <a:buFont typeface="Wingdings" pitchFamily="2" charset="2"/>
              <a:buChar char="q"/>
            </a:pPr>
            <a:r>
              <a:rPr lang="en-US" sz="2400" b="1" dirty="0"/>
              <a:t>6tisch presentation from C Perkins, R Turner </a:t>
            </a:r>
            <a:r>
              <a:rPr lang="en-US" sz="2400" b="1" dirty="0">
                <a:solidFill>
                  <a:srgbClr val="FF0000"/>
                </a:solidFill>
              </a:rPr>
              <a:t>Thurs AM2</a:t>
            </a:r>
            <a:endParaRPr lang="en-US" sz="2000" b="1" dirty="0">
              <a:solidFill>
                <a:srgbClr val="FF0000"/>
              </a:solidFill>
            </a:endParaRPr>
          </a:p>
          <a:p>
            <a:pPr marL="342900" indent="-342900">
              <a:buClr>
                <a:srgbClr val="FF0000"/>
              </a:buClr>
              <a:buFont typeface="Wingdings" charset="2"/>
              <a:buChar char="q"/>
            </a:pPr>
            <a:r>
              <a:rPr lang="en-US" sz="2400" b="1" dirty="0"/>
              <a:t>Thursday 16 May,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10382" y="381456"/>
            <a:ext cx="7770812" cy="990600"/>
          </a:xfrm>
        </p:spPr>
        <p:txBody>
          <a:bodyPr/>
          <a:lstStyle/>
          <a:p>
            <a:r>
              <a:rPr lang="en-US" b="1" dirty="0">
                <a:solidFill>
                  <a:srgbClr val="000000"/>
                </a:solidFill>
                <a:ea typeface="Lucida Grande"/>
                <a:cs typeface="Lucida Grande"/>
              </a:rPr>
              <a:t>TG 12 Status Update from Mar 2019</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057494"/>
            <a:ext cx="8686800" cy="5509200"/>
          </a:xfrm>
          <a:prstGeom prst="rect">
            <a:avLst/>
          </a:prstGeom>
          <a:noFill/>
        </p:spPr>
        <p:txBody>
          <a:bodyPr wrap="square" rtlCol="0">
            <a:spAutoFit/>
          </a:bodyPr>
          <a:lstStyle/>
          <a:p>
            <a:pPr marL="342900" indent="-342900">
              <a:buClr>
                <a:srgbClr val="FF0000"/>
              </a:buClr>
              <a:buFont typeface="Wingdings" charset="2"/>
              <a:buChar char="q"/>
            </a:pPr>
            <a:r>
              <a:rPr lang="en-US" sz="2200" b="1" dirty="0"/>
              <a:t>ULI Mandatory Elements Operation (15-17-0656-20)</a:t>
            </a:r>
          </a:p>
          <a:p>
            <a:pPr marL="800100" lvl="1" indent="-342900">
              <a:buClr>
                <a:srgbClr val="FF0000"/>
              </a:buClr>
              <a:buFont typeface="Wingdings" charset="2"/>
              <a:buChar char="q"/>
            </a:pPr>
            <a:r>
              <a:rPr lang="en-US" sz="2200" b="1" dirty="0"/>
              <a:t>Consensus to modify this document as per (15-19-0164-01), specifically how to accommodate existing module functionality in the ULI</a:t>
            </a:r>
          </a:p>
          <a:p>
            <a:pPr marL="800100" lvl="1" indent="-342900">
              <a:buClr>
                <a:srgbClr val="FF0000"/>
              </a:buClr>
              <a:buFont typeface="Wingdings" charset="2"/>
              <a:buChar char="q"/>
            </a:pPr>
            <a:r>
              <a:rPr lang="en-US" sz="2200" b="1" dirty="0"/>
              <a:t>Consensus to modify this document as per (15-19-0104-01), specifically how to group/order the ULI profile elements.  Additionally, change MMI to act only as a multiplexer.</a:t>
            </a:r>
          </a:p>
          <a:p>
            <a:pPr marL="800100" lvl="1" indent="-342900">
              <a:buClr>
                <a:srgbClr val="FF0000"/>
              </a:buClr>
              <a:buFont typeface="Wingdings" charset="2"/>
              <a:buChar char="q"/>
            </a:pPr>
            <a:r>
              <a:rPr lang="en-US" sz="2200" b="1" dirty="0"/>
              <a:t>Consensus to modify this document to add the selection of the module, i.e. </a:t>
            </a:r>
            <a:r>
              <a:rPr lang="en-US" sz="2200" b="1" dirty="0" err="1"/>
              <a:t>ModuleId</a:t>
            </a:r>
            <a:r>
              <a:rPr lang="en-US" sz="2200" b="1" dirty="0"/>
              <a:t>, to the </a:t>
            </a:r>
            <a:r>
              <a:rPr lang="en-US" sz="2200" b="1" dirty="0" err="1"/>
              <a:t>ProfileId</a:t>
            </a:r>
            <a:r>
              <a:rPr lang="en-US" sz="2200" b="1" dirty="0"/>
              <a:t>.  This eliminates the </a:t>
            </a:r>
            <a:r>
              <a:rPr lang="en-US" sz="2200" b="1" dirty="0" err="1"/>
              <a:t>ModuleId</a:t>
            </a:r>
            <a:r>
              <a:rPr lang="en-US" sz="2200" b="1" dirty="0"/>
              <a:t> parameter from the PDE primitives.</a:t>
            </a:r>
          </a:p>
          <a:p>
            <a:pPr marL="342900" indent="-342900">
              <a:buClr>
                <a:srgbClr val="FF0000"/>
              </a:buClr>
              <a:buFont typeface="Wingdings" charset="2"/>
              <a:buChar char="q"/>
            </a:pPr>
            <a:r>
              <a:rPr lang="en-US" sz="2200" b="1" dirty="0"/>
              <a:t>Presentation on data transaction example showing various ULI primitives operation</a:t>
            </a:r>
          </a:p>
          <a:p>
            <a:pPr marL="342900" indent="-342900">
              <a:buClr>
                <a:srgbClr val="FF0000"/>
              </a:buClr>
              <a:buFont typeface="Wingdings" charset="2"/>
              <a:buChar char="q"/>
            </a:pPr>
            <a:r>
              <a:rPr lang="en-US" sz="2200" b="1" dirty="0"/>
              <a:t>ULI IE</a:t>
            </a:r>
          </a:p>
          <a:p>
            <a:pPr marL="800100" lvl="1" indent="-342900">
              <a:buClr>
                <a:srgbClr val="FF0000"/>
              </a:buClr>
              <a:buFont typeface="Wingdings" charset="2"/>
              <a:buChar char="q"/>
            </a:pPr>
            <a:r>
              <a:rPr lang="en-US" sz="2200" b="1" dirty="0"/>
              <a:t>Description of ULI fields</a:t>
            </a:r>
          </a:p>
          <a:p>
            <a:pPr marL="800100" lvl="1" indent="-342900">
              <a:buClr>
                <a:srgbClr val="FF0000"/>
              </a:buClr>
              <a:buFont typeface="Wingdings" charset="2"/>
              <a:buChar char="q"/>
            </a:pPr>
            <a:r>
              <a:rPr lang="en-US" sz="2200" b="1" dirty="0"/>
              <a:t>Add a ULI control field allowing other fields to be elided to reduce overhead</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137235</TotalTime>
  <Words>1147</Words>
  <Application>Microsoft Macintosh PowerPoint</Application>
  <PresentationFormat>On-screen Show (4:3)</PresentationFormat>
  <Paragraphs>219</Paragraphs>
  <Slides>12</Slides>
  <Notes>9</Notes>
  <HiddenSlides>8</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 from Mar 2019</vt:lpstr>
      <vt:lpstr>May Meeting Accomplishments </vt:lpstr>
      <vt:lpstr>Future Efforts for July Session</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&lt;15-19-0201-01-0012&gt;</dc:description>
  <cp:lastModifiedBy>PWK</cp:lastModifiedBy>
  <cp:revision>1117</cp:revision>
  <cp:lastPrinted>2015-07-14T16:02:16Z</cp:lastPrinted>
  <dcterms:created xsi:type="dcterms:W3CDTF">2009-07-12T16:25:16Z</dcterms:created>
  <dcterms:modified xsi:type="dcterms:W3CDTF">2019-05-16T23:27:13Z</dcterms:modified>
  <cp:category/>
</cp:coreProperties>
</file>