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86450" autoAdjust="0"/>
  </p:normalViewPr>
  <p:slideViewPr>
    <p:cSldViewPr>
      <p:cViewPr varScale="1">
        <p:scale>
          <a:sx n="97" d="100"/>
          <a:sy n="97" d="100"/>
        </p:scale>
        <p:origin x="318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Tim Godfrey (EPRI)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878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87404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87404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7404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9" y="334964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802.15-19/0183r0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20688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sz="12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863547" y="332656"/>
            <a:ext cx="1235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March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3-01-0000-low-latency-communication-white-paper.docx" TargetMode="External"/><Relationship Id="rId7" Type="http://schemas.openxmlformats.org/officeDocument/2006/relationships/hyperlink" Target="https://mentor.ieee.org/802.24/dcn/19/24-19-0009-00-0000-march-2019-closing-report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07-01-0000-march-2019-agenda.xlsx" TargetMode="External"/><Relationship Id="rId5" Type="http://schemas.openxmlformats.org/officeDocument/2006/relationships/hyperlink" Target="https://mentor.ieee.org/802.24/dcn/18/24-18-0022-03-sgtg-utility-applications-of-time-sensitive-networking-white-paper-d3.docx" TargetMode="External"/><Relationship Id="rId4" Type="http://schemas.openxmlformats.org/officeDocument/2006/relationships/hyperlink" Target="https://mentor.ieee.org/802.24/dcn/19/24-19-0004-04-0000-iot-characteristics-matrix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1426096"/>
            <a:ext cx="10552484" cy="1066800"/>
          </a:xfrm>
          <a:noFill/>
        </p:spPr>
        <p:txBody>
          <a:bodyPr/>
          <a:lstStyle/>
          <a:p>
            <a:r>
              <a:rPr lang="en-GB" dirty="0"/>
              <a:t>802.24 Vertical Applications 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2209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2182814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1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4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2279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1844824"/>
            <a:ext cx="10591802" cy="48131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b="0" dirty="0"/>
              <a:t>White paper on Low Latency Vertical Applications – expanded draft </a:t>
            </a:r>
          </a:p>
          <a:p>
            <a:pPr lvl="1">
              <a:lnSpc>
                <a:spcPct val="120000"/>
              </a:lnSpc>
            </a:pPr>
            <a:r>
              <a:rPr lang="en-US" b="0" dirty="0"/>
              <a:t>Latest version </a:t>
            </a:r>
            <a:r>
              <a:rPr lang="en-US" b="0" dirty="0">
                <a:hlinkClick r:id="rId3"/>
              </a:rPr>
              <a:t>24-19-0003r1</a:t>
            </a:r>
            <a:r>
              <a:rPr lang="en-US" b="0" dirty="0"/>
              <a:t>. Call for text contributions remains open.</a:t>
            </a:r>
          </a:p>
          <a:p>
            <a:pPr>
              <a:lnSpc>
                <a:spcPct val="120000"/>
              </a:lnSpc>
            </a:pPr>
            <a:r>
              <a:rPr lang="en-US" b="0" dirty="0"/>
              <a:t>Started “Network Integration” discussion on the distinguishing characteristics of the IEEE 802 architecture for vertical applications.  Key notes from discussion in Closing Report.  </a:t>
            </a:r>
          </a:p>
          <a:p>
            <a:pPr>
              <a:lnSpc>
                <a:spcPct val="120000"/>
              </a:lnSpc>
            </a:pPr>
            <a:r>
              <a:rPr lang="en-US" b="0" dirty="0"/>
              <a:t>Joint session with 802.21 “Network Enablers for Seamless HMD-based VR”.   Will continue joint meetings and incorporate into Low Latency White Paper</a:t>
            </a:r>
          </a:p>
          <a:p>
            <a:pPr>
              <a:lnSpc>
                <a:spcPct val="120000"/>
              </a:lnSpc>
            </a:pPr>
            <a:r>
              <a:rPr lang="en-US" b="0" dirty="0"/>
              <a:t>Completed Liaison Response to ATIS on IoT Characteristics Matrix from ATIS TOPS Council IoT Categorization Focus Group.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Review completed. Comments in </a:t>
            </a:r>
            <a:r>
              <a:rPr lang="en-US" dirty="0">
                <a:hlinkClick r:id="rId4"/>
              </a:rPr>
              <a:t>24-19-0004r4</a:t>
            </a:r>
            <a:r>
              <a:rPr lang="en-US" dirty="0"/>
              <a:t>. Forwarding back to ATIS. 	</a:t>
            </a:r>
          </a:p>
          <a:p>
            <a:pPr>
              <a:lnSpc>
                <a:spcPct val="120000"/>
              </a:lnSpc>
            </a:pPr>
            <a:r>
              <a:rPr lang="en-US" b="0" dirty="0">
                <a:hlinkClick r:id="rId5"/>
              </a:rPr>
              <a:t>TSN for Utility Applications</a:t>
            </a:r>
            <a:r>
              <a:rPr lang="en-US" b="0" dirty="0"/>
              <a:t> white paper updated to D3 – preparing for publication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 algn="just">
              <a:lnSpc>
                <a:spcPct val="120000"/>
              </a:lnSpc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6"/>
              </a:rPr>
              <a:t>24-19-0007r1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7"/>
              </a:rPr>
              <a:t>24-19-0003r0</a:t>
            </a:r>
            <a:endParaRPr lang="en-US" sz="1900" b="0" dirty="0"/>
          </a:p>
          <a:p>
            <a:pPr>
              <a:lnSpc>
                <a:spcPct val="120000"/>
              </a:lnSpc>
            </a:pPr>
            <a:r>
              <a:rPr lang="en-US" sz="1900" b="0" dirty="0"/>
              <a:t>Minutes			24-19-0010r0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3287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b="1" dirty="0"/>
                <a:t>802.24 Vertical Applications TAG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802.24.1 Smart Grid TG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17113</TotalTime>
  <Words>153</Words>
  <Application>Microsoft Office PowerPoint</Application>
  <PresentationFormat>Widescreen</PresentationFormat>
  <Paragraphs>27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889</cp:revision>
  <cp:lastPrinted>1998-02-10T13:28:06Z</cp:lastPrinted>
  <dcterms:created xsi:type="dcterms:W3CDTF">2004-12-02T14:01:45Z</dcterms:created>
  <dcterms:modified xsi:type="dcterms:W3CDTF">2019-03-15T01:50:53Z</dcterms:modified>
</cp:coreProperties>
</file>