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424" r:id="rId3"/>
    <p:sldId id="793" r:id="rId4"/>
    <p:sldId id="821" r:id="rId5"/>
    <p:sldId id="807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62" d="100"/>
          <a:sy n="62" d="100"/>
        </p:scale>
        <p:origin x="1022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33646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1641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75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15-19</a:t>
            </a:r>
            <a:r>
              <a:rPr lang="en-US" sz="1800" b="1" dirty="0" smtClean="0"/>
              <a:t>-0182-00-0013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2"/>
          </p:nvPr>
        </p:nvSpPr>
        <p:spPr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/>
          <a:lstStyle>
            <a:lvl1pPr>
              <a:spcBef>
                <a:spcPct val="0"/>
              </a:spcBef>
              <a:buFontTx/>
              <a:buNone/>
              <a:defRPr sz="16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July 2018</a:t>
            </a:r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Agenda for the Atlanta Session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2019-03-15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40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tentative Agenda for </a:t>
            </a:r>
            <a:r>
              <a:rPr lang="en-US" altLang="en-US" dirty="0"/>
              <a:t>the </a:t>
            </a:r>
            <a:r>
              <a:rPr lang="en-US" altLang="en-US" dirty="0" smtClean="0"/>
              <a:t>Atlanta session in May 2019.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until May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Provide comments against D4.1 except </a:t>
            </a:r>
            <a:r>
              <a:rPr lang="en-GB" altLang="en-US" dirty="0" smtClean="0"/>
              <a:t>clauses </a:t>
            </a:r>
            <a:r>
              <a:rPr lang="en-GB" altLang="en-US" dirty="0"/>
              <a:t>5, 6, 7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Discussions</a:t>
            </a:r>
            <a:r>
              <a:rPr lang="de-DE" dirty="0" smtClean="0"/>
              <a:t> </a:t>
            </a:r>
            <a:r>
              <a:rPr lang="de-DE" dirty="0"/>
              <a:t>on 15-19/0080r2 </a:t>
            </a:r>
            <a:r>
              <a:rPr lang="de-DE" dirty="0" err="1"/>
              <a:t>and</a:t>
            </a:r>
            <a:r>
              <a:rPr lang="de-DE" dirty="0"/>
              <a:t> D4.1 on </a:t>
            </a:r>
            <a:r>
              <a:rPr lang="de-DE" dirty="0" smtClean="0"/>
              <a:t>MAC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Create </a:t>
            </a:r>
            <a:r>
              <a:rPr lang="de-DE" dirty="0" err="1"/>
              <a:t>comments</a:t>
            </a:r>
            <a:r>
              <a:rPr lang="de-DE" dirty="0"/>
              <a:t> </a:t>
            </a:r>
            <a:r>
              <a:rPr lang="de-DE" dirty="0" err="1"/>
              <a:t>against</a:t>
            </a:r>
            <a:r>
              <a:rPr lang="de-DE" dirty="0"/>
              <a:t> D4.1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include</a:t>
            </a:r>
            <a:r>
              <a:rPr lang="de-DE" dirty="0"/>
              <a:t> </a:t>
            </a:r>
            <a:r>
              <a:rPr lang="de-DE" dirty="0" smtClean="0"/>
              <a:t>MAC </a:t>
            </a:r>
            <a:r>
              <a:rPr lang="de-DE" dirty="0" err="1" smtClean="0"/>
              <a:t>changes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integrate</a:t>
            </a:r>
            <a:r>
              <a:rPr lang="de-DE" dirty="0"/>
              <a:t> </a:t>
            </a:r>
            <a:r>
              <a:rPr lang="de-DE" dirty="0" err="1"/>
              <a:t>security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/>
              <a:t>clause</a:t>
            </a:r>
            <a:r>
              <a:rPr lang="de-DE" dirty="0"/>
              <a:t> 9 </a:t>
            </a:r>
            <a:r>
              <a:rPr lang="de-DE" dirty="0" smtClean="0"/>
              <a:t>in 802.15.4-2015 </a:t>
            </a:r>
            <a:r>
              <a:rPr lang="de-DE" dirty="0" err="1"/>
              <a:t>and</a:t>
            </a:r>
            <a:r>
              <a:rPr lang="de-DE" dirty="0"/>
              <a:t> 802.15.9</a:t>
            </a:r>
            <a:endParaRPr lang="de-DE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42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Motion TG13 </a:t>
            </a:r>
            <a:r>
              <a:rPr lang="en-US" altLang="en-US" sz="3600" dirty="0" err="1" smtClean="0"/>
              <a:t>Telcos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6002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buNone/>
              <a:defRPr/>
            </a:pPr>
            <a:r>
              <a:rPr lang="en-GB" altLang="en-US" dirty="0" smtClean="0"/>
              <a:t>TG13 </a:t>
            </a:r>
            <a:r>
              <a:rPr lang="en-GB" altLang="en-US" dirty="0" err="1" smtClean="0"/>
              <a:t>Telcos</a:t>
            </a:r>
            <a:r>
              <a:rPr lang="en-GB" altLang="en-US" dirty="0" smtClean="0"/>
              <a:t> are scheduled </a:t>
            </a:r>
            <a:r>
              <a:rPr lang="en-GB" altLang="en-US" dirty="0" smtClean="0"/>
              <a:t>on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26 March </a:t>
            </a:r>
            <a:r>
              <a:rPr lang="en-GB" altLang="en-US" sz="2400" dirty="0" smtClean="0"/>
              <a:t>	 </a:t>
            </a:r>
            <a:r>
              <a:rPr lang="en-GB" altLang="en-US" sz="2400" dirty="0" smtClean="0"/>
              <a:t>10:00-11:00 </a:t>
            </a:r>
            <a:r>
              <a:rPr lang="en-GB" altLang="en-US" sz="2400" dirty="0" smtClean="0"/>
              <a:t>EST </a:t>
            </a:r>
            <a:r>
              <a:rPr lang="en-GB" altLang="en-US" sz="2400" dirty="0" smtClean="0"/>
              <a:t>on TG13 MAC</a:t>
            </a:r>
            <a:endParaRPr lang="en-GB" altLang="en-US" sz="24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2 April</a:t>
            </a:r>
            <a:r>
              <a:rPr lang="en-GB" altLang="en-US" sz="2400" dirty="0" smtClean="0"/>
              <a:t>	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10:00-11:00 </a:t>
            </a:r>
            <a:r>
              <a:rPr lang="en-GB" altLang="en-US" sz="2400" dirty="0"/>
              <a:t>EST </a:t>
            </a:r>
            <a:r>
              <a:rPr lang="en-GB" altLang="en-US" sz="2400" dirty="0" smtClean="0"/>
              <a:t>on TG13 MAC</a:t>
            </a:r>
            <a:endParaRPr lang="en-GB" altLang="en-US" sz="24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9 April</a:t>
            </a:r>
            <a:r>
              <a:rPr lang="en-GB" altLang="en-US" sz="2400" dirty="0"/>
              <a:t>	 </a:t>
            </a:r>
            <a:r>
              <a:rPr lang="en-GB" altLang="en-US" sz="2400" dirty="0" smtClean="0"/>
              <a:t>10:00-11:00 EST on TG13 MAC</a:t>
            </a:r>
            <a:endParaRPr lang="en-GB" altLang="en-US" sz="2400" dirty="0" smtClean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16 </a:t>
            </a:r>
            <a:r>
              <a:rPr lang="en-GB" altLang="en-US" sz="2400" dirty="0"/>
              <a:t>April	 </a:t>
            </a:r>
            <a:r>
              <a:rPr lang="en-GB" altLang="en-US" sz="2400" dirty="0" smtClean="0"/>
              <a:t>10:00-11:00 EST on TG13 MAC</a:t>
            </a:r>
            <a:endParaRPr lang="en-GB" altLang="en-US" sz="2400" dirty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23 </a:t>
            </a:r>
            <a:r>
              <a:rPr lang="en-GB" altLang="en-US" sz="2400" dirty="0"/>
              <a:t>April	 </a:t>
            </a:r>
            <a:r>
              <a:rPr lang="en-GB" altLang="en-US" sz="2400" dirty="0" smtClean="0"/>
              <a:t>10:00-11:00 EST on TG13 MAC</a:t>
            </a:r>
            <a:endParaRPr lang="en-GB" altLang="en-US" sz="2400" dirty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 smtClean="0"/>
              <a:t>30 </a:t>
            </a:r>
            <a:r>
              <a:rPr lang="en-GB" altLang="en-US" sz="2400" dirty="0"/>
              <a:t>April	 </a:t>
            </a:r>
            <a:r>
              <a:rPr lang="en-GB" altLang="en-US" sz="2400" dirty="0" smtClean="0"/>
              <a:t>10:00-11:00 EST on TG13 MAC</a:t>
            </a:r>
            <a:endParaRPr lang="en-GB" altLang="en-US" sz="2400" dirty="0"/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7 </a:t>
            </a:r>
            <a:r>
              <a:rPr lang="en-GB" altLang="en-US" sz="2400" dirty="0" smtClean="0"/>
              <a:t>May</a:t>
            </a:r>
            <a:r>
              <a:rPr lang="en-GB" altLang="en-US" sz="2400" dirty="0"/>
              <a:t>	 </a:t>
            </a:r>
            <a:r>
              <a:rPr lang="en-GB" altLang="en-US" sz="2400" dirty="0" smtClean="0"/>
              <a:t>10:00-11:00 EST on TG13 MAC</a:t>
            </a:r>
          </a:p>
          <a:p>
            <a:pPr marL="108585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algn="just">
              <a:buNone/>
              <a:defRPr/>
            </a:pPr>
            <a:r>
              <a:rPr lang="en-GB" altLang="en-US" dirty="0" smtClean="0"/>
              <a:t>Move: </a:t>
            </a:r>
            <a:r>
              <a:rPr lang="en-GB" altLang="en-US" dirty="0" err="1" smtClean="0"/>
              <a:t>Vinayagam</a:t>
            </a:r>
            <a:endParaRPr lang="en-GB" altLang="en-US" dirty="0" smtClean="0"/>
          </a:p>
          <a:p>
            <a:pPr algn="just">
              <a:buNone/>
              <a:defRPr/>
            </a:pPr>
            <a:r>
              <a:rPr lang="en-GB" altLang="en-US" dirty="0" smtClean="0"/>
              <a:t>Second: Sang-Kyu			Motion passed</a:t>
            </a:r>
            <a:endParaRPr lang="en-GB" altLang="en-US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sz="2000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3373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Plans for </a:t>
            </a:r>
            <a:r>
              <a:rPr lang="en-US" altLang="en-US" sz="3600" dirty="0" smtClean="0"/>
              <a:t>May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2057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6 </a:t>
            </a:r>
            <a:r>
              <a:rPr lang="de-DE" dirty="0" err="1" smtClean="0"/>
              <a:t>session</a:t>
            </a:r>
            <a:r>
              <a:rPr lang="de-DE" dirty="0" smtClean="0"/>
              <a:t> </a:t>
            </a:r>
            <a:r>
              <a:rPr lang="de-DE" dirty="0" err="1"/>
              <a:t>requested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/>
              <a:t>Resolve</a:t>
            </a:r>
            <a:r>
              <a:rPr lang="de-DE" dirty="0"/>
              <a:t> </a:t>
            </a:r>
            <a:r>
              <a:rPr lang="de-DE" dirty="0" err="1"/>
              <a:t>comments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smtClean="0"/>
              <a:t>D4.1</a:t>
            </a:r>
            <a:endParaRPr lang="de-DE" dirty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err="1"/>
              <a:t>Revise</a:t>
            </a:r>
            <a:r>
              <a:rPr lang="de-DE" dirty="0"/>
              <a:t> </a:t>
            </a:r>
            <a:r>
              <a:rPr lang="de-DE" dirty="0" err="1"/>
              <a:t>draft</a:t>
            </a:r>
            <a:r>
              <a:rPr lang="de-DE" dirty="0"/>
              <a:t> </a:t>
            </a:r>
            <a:r>
              <a:rPr lang="de-DE" dirty="0" err="1" smtClean="0"/>
              <a:t>accordingly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smtClean="0"/>
              <a:t>D5.0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dirty="0" smtClean="0"/>
              <a:t>Start WG </a:t>
            </a:r>
            <a:r>
              <a:rPr lang="de-DE" dirty="0" err="1" smtClean="0"/>
              <a:t>letter</a:t>
            </a:r>
            <a:r>
              <a:rPr lang="de-DE" dirty="0" smtClean="0"/>
              <a:t> </a:t>
            </a:r>
            <a:r>
              <a:rPr lang="de-DE" dirty="0" err="1" smtClean="0"/>
              <a:t>ballot</a:t>
            </a:r>
            <a:endParaRPr lang="de-DE" dirty="0"/>
          </a:p>
          <a:p>
            <a:pPr algn="just">
              <a:buFontTx/>
              <a:buNone/>
              <a:defRPr/>
            </a:pPr>
            <a:endParaRPr lang="en-GB" altLang="en-US" dirty="0" smtClean="0"/>
          </a:p>
          <a:p>
            <a:pPr algn="just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58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1040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225</Words>
  <Application>Microsoft Office PowerPoint</Application>
  <PresentationFormat>Bildschirmpräsentation (4:3)</PresentationFormat>
  <Paragraphs>67</Paragraphs>
  <Slides>5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Arial</vt:lpstr>
      <vt:lpstr>Times New Roman</vt:lpstr>
      <vt:lpstr>802-11-Submission</vt:lpstr>
      <vt:lpstr>Document</vt:lpstr>
      <vt:lpstr>IEEE 802.15 TG13  Multi-Gbit/s Optical Wireless Communication  Agenda for the Atlanta Session</vt:lpstr>
      <vt:lpstr>PowerPoint-Präsentation</vt:lpstr>
      <vt:lpstr>PowerPoint-Präsentation</vt:lpstr>
      <vt:lpstr>PowerPoint-Präsentation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11-17/0203Xr0</dc:title>
  <dc:subject>Task Group AY November 2015 Meeting Agenda</dc:subject>
  <dc:creator>Nikola Serafimovski</dc:creator>
  <cp:keywords>March 2017</cp:keywords>
  <cp:lastModifiedBy>Jungnickel, Volker</cp:lastModifiedBy>
  <cp:revision>4974</cp:revision>
  <cp:lastPrinted>2014-11-04T15:04:57Z</cp:lastPrinted>
  <dcterms:created xsi:type="dcterms:W3CDTF">2007-04-17T18:10:23Z</dcterms:created>
  <dcterms:modified xsi:type="dcterms:W3CDTF">2019-03-15T01:37:48Z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