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4" r:id="rId3"/>
    <p:sldId id="793" r:id="rId4"/>
    <p:sldId id="821" r:id="rId5"/>
    <p:sldId id="80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1641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75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-0182-00-0013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Agenda for the Atlanta Session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2019-03-15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40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tentative Agenda for </a:t>
            </a:r>
            <a:r>
              <a:rPr lang="en-US" altLang="en-US" dirty="0"/>
              <a:t>the </a:t>
            </a:r>
            <a:r>
              <a:rPr lang="en-US" altLang="en-US" dirty="0" smtClean="0"/>
              <a:t>Atlanta session in May 2019.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May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Provide comments against D4.1 except </a:t>
            </a:r>
            <a:r>
              <a:rPr lang="en-GB" altLang="en-US" dirty="0" smtClean="0"/>
              <a:t>clauses </a:t>
            </a:r>
            <a:r>
              <a:rPr lang="en-GB" altLang="en-US" dirty="0"/>
              <a:t>5, 6, 7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Discussions</a:t>
            </a:r>
            <a:r>
              <a:rPr lang="de-DE" dirty="0" smtClean="0"/>
              <a:t> </a:t>
            </a:r>
            <a:r>
              <a:rPr lang="de-DE" dirty="0"/>
              <a:t>on 15-19/0080r2 </a:t>
            </a:r>
            <a:r>
              <a:rPr lang="de-DE" dirty="0" err="1"/>
              <a:t>and</a:t>
            </a:r>
            <a:r>
              <a:rPr lang="de-DE" dirty="0"/>
              <a:t> D4.1 on </a:t>
            </a:r>
            <a:r>
              <a:rPr lang="de-DE" dirty="0" smtClean="0"/>
              <a:t>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Create </a:t>
            </a:r>
            <a:r>
              <a:rPr lang="de-DE" dirty="0" err="1"/>
              <a:t>comments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D4.1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smtClean="0"/>
              <a:t>MAC </a:t>
            </a:r>
            <a:r>
              <a:rPr lang="de-DE" dirty="0" err="1" smtClean="0"/>
              <a:t>changes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integrate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clause</a:t>
            </a:r>
            <a:r>
              <a:rPr lang="de-DE" dirty="0"/>
              <a:t> 9 </a:t>
            </a:r>
            <a:r>
              <a:rPr lang="de-DE" dirty="0" smtClean="0"/>
              <a:t>in 802.15.4-2015 </a:t>
            </a:r>
            <a:r>
              <a:rPr lang="de-DE" dirty="0" err="1"/>
              <a:t>and</a:t>
            </a:r>
            <a:r>
              <a:rPr lang="de-DE" dirty="0"/>
              <a:t> 802.15.9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Motion TG13 </a:t>
            </a:r>
            <a:r>
              <a:rPr lang="en-US" altLang="en-US" sz="3600" dirty="0" err="1" smtClean="0"/>
              <a:t>Telcos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</a:t>
            </a:r>
            <a:r>
              <a:rPr lang="en-GB" altLang="en-US" dirty="0" smtClean="0"/>
              <a:t>on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26 March </a:t>
            </a:r>
            <a:r>
              <a:rPr lang="en-GB" altLang="en-US" sz="2400" dirty="0" smtClean="0"/>
              <a:t>	 </a:t>
            </a:r>
            <a:r>
              <a:rPr lang="en-GB" altLang="en-US" sz="2400" dirty="0" smtClean="0"/>
              <a:t>10:00-11:00 </a:t>
            </a:r>
            <a:r>
              <a:rPr lang="en-GB" altLang="en-US" sz="2400" dirty="0" smtClean="0"/>
              <a:t>EST </a:t>
            </a:r>
            <a:r>
              <a:rPr lang="en-GB" altLang="en-US" sz="2400" dirty="0" smtClean="0"/>
              <a:t>on TG13 MAC</a:t>
            </a:r>
            <a:endParaRPr lang="en-GB" altLang="en-US" sz="24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2 April</a:t>
            </a:r>
            <a:r>
              <a:rPr lang="en-GB" altLang="en-US" sz="2400" dirty="0" smtClean="0"/>
              <a:t>	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</a:t>
            </a:r>
            <a:r>
              <a:rPr lang="en-GB" altLang="en-US" sz="2400" dirty="0" smtClean="0"/>
              <a:t>on TG13 MAC</a:t>
            </a:r>
            <a:endParaRPr lang="en-GB" altLang="en-US" sz="24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9 April</a:t>
            </a:r>
            <a:r>
              <a:rPr lang="en-GB" altLang="en-US" sz="2400" dirty="0"/>
              <a:t>	 </a:t>
            </a:r>
            <a:r>
              <a:rPr lang="en-GB" altLang="en-US" sz="2400" dirty="0" smtClean="0"/>
              <a:t>10:00-11:00 EST on TG13 MAC</a:t>
            </a:r>
            <a:endParaRPr lang="en-GB" altLang="en-US" sz="24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16 </a:t>
            </a:r>
            <a:r>
              <a:rPr lang="en-GB" altLang="en-US" sz="2400" dirty="0"/>
              <a:t>April	 </a:t>
            </a:r>
            <a:r>
              <a:rPr lang="en-GB" altLang="en-US" sz="2400" dirty="0" smtClean="0"/>
              <a:t>10:00-11:00 EST on TG13 MAC</a:t>
            </a:r>
            <a:endParaRPr lang="en-GB" altLang="en-US" sz="2400" dirty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23 </a:t>
            </a:r>
            <a:r>
              <a:rPr lang="en-GB" altLang="en-US" sz="2400" dirty="0"/>
              <a:t>April	 </a:t>
            </a:r>
            <a:r>
              <a:rPr lang="en-GB" altLang="en-US" sz="2400" dirty="0" smtClean="0"/>
              <a:t>10:00-11:00 EST on TG13 MAC</a:t>
            </a:r>
            <a:endParaRPr lang="en-GB" altLang="en-US" sz="2400" dirty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30 </a:t>
            </a:r>
            <a:r>
              <a:rPr lang="en-GB" altLang="en-US" sz="2400" dirty="0"/>
              <a:t>April	 </a:t>
            </a:r>
            <a:r>
              <a:rPr lang="en-GB" altLang="en-US" sz="2400" dirty="0" smtClean="0"/>
              <a:t>10:00-11:00 EST on TG13 MAC</a:t>
            </a:r>
            <a:endParaRPr lang="en-GB" altLang="en-US" sz="2400" dirty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7 </a:t>
            </a:r>
            <a:r>
              <a:rPr lang="en-GB" altLang="en-US" sz="2400" dirty="0" smtClean="0"/>
              <a:t>May</a:t>
            </a:r>
            <a:r>
              <a:rPr lang="en-GB" altLang="en-US" sz="2400" dirty="0"/>
              <a:t>	 </a:t>
            </a:r>
            <a:r>
              <a:rPr lang="en-GB" altLang="en-US" sz="2400" dirty="0" smtClean="0"/>
              <a:t>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algn="just">
              <a:buNone/>
              <a:defRPr/>
            </a:pPr>
            <a:r>
              <a:rPr lang="en-GB" altLang="en-US" dirty="0" smtClean="0"/>
              <a:t>Move: </a:t>
            </a:r>
            <a:r>
              <a:rPr lang="en-GB" altLang="en-US" dirty="0" err="1" smtClean="0"/>
              <a:t>Vinayagam</a:t>
            </a: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Second: Sang-Kyu			Motion passed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337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</a:t>
            </a:r>
            <a:r>
              <a:rPr lang="en-US" altLang="en-US" sz="3600" dirty="0" smtClean="0"/>
              <a:t>May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 </a:t>
            </a:r>
            <a:r>
              <a:rPr lang="de-DE" dirty="0" err="1" smtClean="0"/>
              <a:t>session</a:t>
            </a:r>
            <a:r>
              <a:rPr lang="de-DE" dirty="0" smtClean="0"/>
              <a:t> </a:t>
            </a:r>
            <a:r>
              <a:rPr lang="de-DE" dirty="0" err="1"/>
              <a:t>requested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/>
              <a:t>Resolve</a:t>
            </a:r>
            <a:r>
              <a:rPr lang="de-DE" dirty="0"/>
              <a:t> </a:t>
            </a:r>
            <a:r>
              <a:rPr lang="de-DE" dirty="0" err="1"/>
              <a:t>comments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smtClean="0"/>
              <a:t>D4.1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/>
              <a:t>Revise</a:t>
            </a:r>
            <a:r>
              <a:rPr lang="de-DE" dirty="0"/>
              <a:t> </a:t>
            </a:r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 smtClean="0"/>
              <a:t>accordingly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smtClean="0"/>
              <a:t>D5.0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Start WG </a:t>
            </a:r>
            <a:r>
              <a:rPr lang="de-DE" dirty="0" err="1" smtClean="0"/>
              <a:t>letter</a:t>
            </a:r>
            <a:r>
              <a:rPr lang="de-DE" dirty="0" smtClean="0"/>
              <a:t> </a:t>
            </a:r>
            <a:r>
              <a:rPr lang="de-DE" dirty="0" err="1" smtClean="0"/>
              <a:t>ballot</a:t>
            </a:r>
            <a:endParaRPr lang="de-DE" dirty="0"/>
          </a:p>
          <a:p>
            <a:pPr algn="just">
              <a:buFontTx/>
              <a:buNone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4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225</Words>
  <Application>Microsoft Office PowerPoint</Application>
  <PresentationFormat>Bildschirmpräsentation (4:3)</PresentationFormat>
  <Paragraphs>67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Arial</vt:lpstr>
      <vt:lpstr>Times New Roman</vt:lpstr>
      <vt:lpstr>802-11-Submission</vt:lpstr>
      <vt:lpstr>Document</vt:lpstr>
      <vt:lpstr>IEEE 802.15 TG13  Multi-Gbit/s Optical Wireless Communication  Agenda for the Atlanta Session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4974</cp:revision>
  <cp:lastPrinted>2014-11-04T15:04:57Z</cp:lastPrinted>
  <dcterms:created xsi:type="dcterms:W3CDTF">2007-04-17T18:10:23Z</dcterms:created>
  <dcterms:modified xsi:type="dcterms:W3CDTF">2019-03-15T01:37:48Z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