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37" r:id="rId4"/>
    <p:sldId id="338" r:id="rId5"/>
    <p:sldId id="332"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71FA46-7EEC-437B-BE04-1FFDA1564A6A}" v="3" dt="2019-03-15T03:23:13.6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6"/>
    <p:restoredTop sz="95701" autoAdjust="0"/>
  </p:normalViewPr>
  <p:slideViewPr>
    <p:cSldViewPr>
      <p:cViewPr varScale="1">
        <p:scale>
          <a:sx n="78" d="100"/>
          <a:sy n="78" d="100"/>
        </p:scale>
        <p:origin x="1003"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C21EC2EA-C492-464C-9BDE-5FDF4457B401}"/>
    <pc:docChg chg="delSld modSld">
      <pc:chgData name="Tim Harrington" userId="c9ef61428b357156" providerId="LiveId" clId="{C21EC2EA-C492-464C-9BDE-5FDF4457B401}" dt="2019-03-15T03:23:27.861" v="4" actId="2696"/>
      <pc:docMkLst>
        <pc:docMk/>
      </pc:docMkLst>
      <pc:sldChg chg="addSp delSp modSp">
        <pc:chgData name="Tim Harrington" userId="c9ef61428b357156" providerId="LiveId" clId="{C21EC2EA-C492-464C-9BDE-5FDF4457B401}" dt="2019-03-15T03:23:13.612" v="3"/>
        <pc:sldMkLst>
          <pc:docMk/>
          <pc:sldMk cId="1061113590" sldId="338"/>
        </pc:sldMkLst>
        <pc:spChg chg="mod">
          <ac:chgData name="Tim Harrington" userId="c9ef61428b357156" providerId="LiveId" clId="{C21EC2EA-C492-464C-9BDE-5FDF4457B401}" dt="2019-03-15T03:23:13.612" v="3"/>
          <ac:spMkLst>
            <pc:docMk/>
            <pc:sldMk cId="1061113590" sldId="338"/>
            <ac:spMk id="6" creationId="{9DF6D074-2AAC-466E-A732-B20DDCD4AA49}"/>
          </ac:spMkLst>
        </pc:spChg>
        <pc:spChg chg="add del">
          <ac:chgData name="Tim Harrington" userId="c9ef61428b357156" providerId="LiveId" clId="{C21EC2EA-C492-464C-9BDE-5FDF4457B401}" dt="2019-03-15T03:22:39.766" v="1"/>
          <ac:spMkLst>
            <pc:docMk/>
            <pc:sldMk cId="1061113590" sldId="338"/>
            <ac:spMk id="7" creationId="{95E0EFF2-4754-46F1-B71D-E9624A85D07A}"/>
          </ac:spMkLst>
        </pc:spChg>
      </pc:sldChg>
      <pc:sldChg chg="del">
        <pc:chgData name="Tim Harrington" userId="c9ef61428b357156" providerId="LiveId" clId="{C21EC2EA-C492-464C-9BDE-5FDF4457B401}" dt="2019-03-15T03:23:27.861" v="4" actId="2696"/>
        <pc:sldMkLst>
          <pc:docMk/>
          <pc:sldMk cId="2228033374" sldId="33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357072"/>
            <a:ext cx="1600200" cy="215444"/>
          </a:xfrm>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56616"/>
            <a:ext cx="1600200" cy="215900"/>
          </a:xfrm>
          <a:ln/>
        </p:spPr>
        <p:txBody>
          <a:bodyPr/>
          <a:lstStyle>
            <a:lvl1pPr>
              <a:defRPr/>
            </a:lvl1pPr>
          </a:lstStyle>
          <a:p>
            <a:pPr>
              <a:defRPr/>
            </a:pPr>
            <a:r>
              <a:rPr lang="en-US"/>
              <a:t>&lt;January 2019&gt;</a:t>
            </a:r>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&lt;January 2019&gt;</a:t>
            </a:r>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&lt;January 2019&gt;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t>Tim Harrington (Pro-ID)</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Tim Harrington (Pro-ID)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15-19-0181-02-004z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&lt;January 2019&gt;</a:t>
            </a:r>
            <a:endParaRPr lang="en-US" dirty="0"/>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a:t>
            </a:r>
            <a:r>
              <a:rPr lang="en-US" sz="1600" dirty="0" err="1">
                <a:latin typeface="Times New Roman" pitchFamily="18" charset="0"/>
                <a:ea typeface="ＭＳ Ｐゴシック" pitchFamily="-65" charset="-128"/>
                <a:cs typeface="+mn-cs"/>
              </a:rPr>
              <a:t>EiR</a:t>
            </a:r>
            <a:r>
              <a:rPr lang="en-US" sz="1600" dirty="0">
                <a:latin typeface="Times New Roman" pitchFamily="18" charset="0"/>
                <a:ea typeface="ＭＳ Ｐゴシック" pitchFamily="-65" charset="-128"/>
                <a:cs typeface="+mn-cs"/>
              </a:rPr>
              <a:t>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[17 March 2019]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Voice:[408-309-2503], E-Mail:[Timhr950@outlook.com]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March 2019 plenary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March 2019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March 2019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a:t>
            </a:r>
            <a:r>
              <a:rPr lang="en-US" dirty="0" err="1"/>
              <a:t>EiR</a:t>
            </a:r>
            <a:r>
              <a:rPr lang="en-US" dirty="0"/>
              <a:t>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March 14, 2019</a:t>
            </a:r>
          </a:p>
          <a:p>
            <a:endParaRPr lang="en-US" dirty="0">
              <a:latin typeface="+mj-lt"/>
            </a:endParaRPr>
          </a:p>
          <a:p>
            <a:r>
              <a:rPr lang="en-US" altLang="ja-JP" dirty="0">
                <a:latin typeface="+mj-lt"/>
              </a:rPr>
              <a:t>Tim Harrington</a:t>
            </a:r>
          </a:p>
          <a:p>
            <a:r>
              <a:rPr lang="en-US" dirty="0">
                <a:latin typeface="+mj-lt"/>
              </a:rPr>
              <a:t>IEEE 802.15  TG4z </a:t>
            </a:r>
            <a:r>
              <a:rPr lang="en-US" dirty="0" err="1">
                <a:latin typeface="+mj-lt"/>
              </a:rPr>
              <a:t>EiR</a:t>
            </a:r>
            <a:r>
              <a:rPr lang="en-US" dirty="0">
                <a:latin typeface="+mj-lt"/>
              </a:rPr>
              <a:t>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March 2019&gt;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Comment Resolution of informal ballot</a:t>
            </a:r>
          </a:p>
          <a:p>
            <a:pPr lvl="1"/>
            <a:r>
              <a:rPr lang="en-US" dirty="0"/>
              <a:t>387 Comments resolved</a:t>
            </a:r>
          </a:p>
          <a:p>
            <a:r>
              <a:rPr lang="en-US" dirty="0"/>
              <a:t>Drafted and approved CAD</a:t>
            </a:r>
          </a:p>
          <a:p>
            <a:endParaRPr lang="en-US" dirty="0"/>
          </a:p>
        </p:txBody>
      </p:sp>
      <p:sp>
        <p:nvSpPr>
          <p:cNvPr id="8" name="Date Placeholder 5">
            <a:extLst>
              <a:ext uri="{FF2B5EF4-FFF2-40B4-BE49-F238E27FC236}">
                <a16:creationId xmlns:a16="http://schemas.microsoft.com/office/drawing/2014/main" id="{044981DE-F59F-43CF-8841-91CD9D6EDEEB}"/>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3</a:t>
            </a:fld>
            <a:endParaRPr lang="en-US" dirty="0"/>
          </a:p>
        </p:txBody>
      </p:sp>
      <p:sp>
        <p:nvSpPr>
          <p:cNvPr id="14" name="Footer Placeholder 2">
            <a:extLst>
              <a:ext uri="{FF2B5EF4-FFF2-40B4-BE49-F238E27FC236}">
                <a16:creationId xmlns:a16="http://schemas.microsoft.com/office/drawing/2014/main" id="{38F61146-FBD8-40CC-8E87-2D5E3AA13D5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Tree>
    <p:extLst>
      <p:ext uri="{BB962C8B-B14F-4D97-AF65-F5344CB8AC3E}">
        <p14:creationId xmlns:p14="http://schemas.microsoft.com/office/powerpoint/2010/main" val="371320681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AC88FA-2EB7-473B-B554-3B1F7F777F48}"/>
              </a:ext>
            </a:extLst>
          </p:cNvPr>
          <p:cNvSpPr>
            <a:spLocks noGrp="1"/>
          </p:cNvSpPr>
          <p:nvPr>
            <p:ph type="title"/>
          </p:nvPr>
        </p:nvSpPr>
        <p:spPr/>
        <p:txBody>
          <a:bodyPr/>
          <a:lstStyle/>
          <a:p>
            <a:r>
              <a:rPr lang="en-US" dirty="0"/>
              <a:t>Motion</a:t>
            </a:r>
          </a:p>
        </p:txBody>
      </p:sp>
      <p:sp>
        <p:nvSpPr>
          <p:cNvPr id="6" name="Content Placeholder 5">
            <a:extLst>
              <a:ext uri="{FF2B5EF4-FFF2-40B4-BE49-F238E27FC236}">
                <a16:creationId xmlns:a16="http://schemas.microsoft.com/office/drawing/2014/main" id="{9DF6D074-2AAC-466E-A732-B20DDCD4AA49}"/>
              </a:ext>
            </a:extLst>
          </p:cNvPr>
          <p:cNvSpPr>
            <a:spLocks noGrp="1"/>
          </p:cNvSpPr>
          <p:nvPr>
            <p:ph idx="1"/>
          </p:nvPr>
        </p:nvSpPr>
        <p:spPr/>
        <p:txBody>
          <a:bodyPr/>
          <a:lstStyle/>
          <a:p>
            <a:r>
              <a:rPr lang="en-US" sz="1800" dirty="0"/>
              <a:t>Move that 802.15 WG start a WG Letter Ballot requesting approval of CA document [15-18-0523-04-004z and document P802-15-4z_D06e (as edited in accordance with the instructions in document 15-19-0109-15-004z) to forward draft and CA document to Standards Association ballot, with the condition of approval by both the 802.15.4z CRG and 802.15 TEG combined. For this purpose the CRG voters are Tim Harrington, Billy Verso, Ayman Naguib, Aditya Padaki, Frank Leong, David Barras, Daniel Knobloch, Peter Sauer, Ben Rolfe, and Jochen Hammerschmidt. The CRG is authorized to make changes to the draft. The TEG currently consist of James Gilb, Clint Chaplin, Pat Kinney, Tero Kivinen.</a:t>
            </a:r>
          </a:p>
          <a:p>
            <a:r>
              <a:rPr lang="en-US" sz="1800" dirty="0"/>
              <a:t>Moved by Tim Harrington, 2nd Ben Rolfe</a:t>
            </a:r>
          </a:p>
          <a:p>
            <a:r>
              <a:rPr lang="en-US" sz="1800" dirty="0"/>
              <a:t>29/4/2</a:t>
            </a:r>
          </a:p>
          <a:p>
            <a:endParaRPr lang="en-US" sz="1800" dirty="0"/>
          </a:p>
        </p:txBody>
      </p:sp>
      <p:sp>
        <p:nvSpPr>
          <p:cNvPr id="2" name="Date Placeholder 1">
            <a:extLst>
              <a:ext uri="{FF2B5EF4-FFF2-40B4-BE49-F238E27FC236}">
                <a16:creationId xmlns:a16="http://schemas.microsoft.com/office/drawing/2014/main" id="{C3B0CC27-2C3A-4DED-A87A-A9D7739DBE5E}"/>
              </a:ext>
            </a:extLst>
          </p:cNvPr>
          <p:cNvSpPr>
            <a:spLocks noGrp="1"/>
          </p:cNvSpPr>
          <p:nvPr>
            <p:ph type="dt" sz="half" idx="10"/>
          </p:nvPr>
        </p:nvSpPr>
        <p:spPr/>
        <p:txBody>
          <a:bodyPr/>
          <a:lstStyle/>
          <a:p>
            <a:pPr>
              <a:defRPr/>
            </a:pPr>
            <a:r>
              <a:rPr lang="en-US" dirty="0"/>
              <a:t>&lt;March 2019&gt;</a:t>
            </a:r>
          </a:p>
        </p:txBody>
      </p:sp>
      <p:sp>
        <p:nvSpPr>
          <p:cNvPr id="3" name="Footer Placeholder 2">
            <a:extLst>
              <a:ext uri="{FF2B5EF4-FFF2-40B4-BE49-F238E27FC236}">
                <a16:creationId xmlns:a16="http://schemas.microsoft.com/office/drawing/2014/main" id="{66B4CA49-A58F-42C4-A499-02A34189BCD3}"/>
              </a:ext>
            </a:extLst>
          </p:cNvPr>
          <p:cNvSpPr>
            <a:spLocks noGrp="1"/>
          </p:cNvSpPr>
          <p:nvPr>
            <p:ph type="ftr" sz="quarter" idx="11"/>
          </p:nvPr>
        </p:nvSpPr>
        <p:spPr/>
        <p:txBody>
          <a:bodyPr/>
          <a:lstStyle/>
          <a:p>
            <a:pPr>
              <a:defRPr/>
            </a:pPr>
            <a:r>
              <a:rPr lang="en-US"/>
              <a:t>Tim Harrington (Pro-ID)</a:t>
            </a:r>
            <a:endParaRPr lang="en-US" dirty="0"/>
          </a:p>
        </p:txBody>
      </p:sp>
      <p:sp>
        <p:nvSpPr>
          <p:cNvPr id="4" name="Slide Number Placeholder 3">
            <a:extLst>
              <a:ext uri="{FF2B5EF4-FFF2-40B4-BE49-F238E27FC236}">
                <a16:creationId xmlns:a16="http://schemas.microsoft.com/office/drawing/2014/main" id="{EBD27E15-588D-4443-9521-4951BB10BF4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106111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3999"/>
            <a:ext cx="8277746" cy="495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March 2018 </a:t>
            </a:r>
            <a:r>
              <a:rPr lang="mr-IN" altLang="en-US" sz="2000" dirty="0">
                <a:solidFill>
                  <a:srgbClr val="000000"/>
                </a:solidFill>
              </a:rPr>
              <a:t>–</a:t>
            </a:r>
            <a:r>
              <a:rPr lang="en-US" altLang="en-US" sz="2000" dirty="0">
                <a:solidFill>
                  <a:srgbClr val="000000"/>
                </a:solidFill>
              </a:rPr>
              <a:t> 2</a:t>
            </a:r>
            <a:r>
              <a:rPr lang="en-US" altLang="en-US" sz="2000" baseline="30000" dirty="0">
                <a:solidFill>
                  <a:srgbClr val="000000"/>
                </a:solidFill>
              </a:rPr>
              <a:t>nd</a:t>
            </a:r>
            <a:r>
              <a:rPr lang="en-US" altLang="en-US" sz="20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July 2018 </a:t>
            </a:r>
            <a:r>
              <a:rPr lang="mr-IN" altLang="en-US" sz="2000" dirty="0">
                <a:solidFill>
                  <a:srgbClr val="000000"/>
                </a:solidFill>
              </a:rPr>
              <a:t>–</a:t>
            </a:r>
            <a:r>
              <a:rPr lang="en-US" altLang="en-US" sz="20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September 2018 </a:t>
            </a:r>
            <a:r>
              <a:rPr lang="mr-IN" altLang="en-US" sz="2000" dirty="0">
                <a:solidFill>
                  <a:srgbClr val="000000"/>
                </a:solidFill>
              </a:rPr>
              <a:t>–</a:t>
            </a:r>
            <a:r>
              <a:rPr lang="en-US" altLang="en-US" sz="20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January 2019 – Send Draft to TEG</a:t>
            </a:r>
          </a:p>
          <a:p>
            <a:pPr marL="800100" indent="-457200" eaLnBrk="1" hangingPunct="1">
              <a:spcBef>
                <a:spcPts val="375"/>
              </a:spcBef>
              <a:buSzPct val="100000"/>
              <a:buFont typeface="Arial" panose="020B0604020202020204" pitchFamily="34" charset="0"/>
              <a:buChar char="•"/>
            </a:pPr>
            <a:r>
              <a:rPr lang="en-US" altLang="en-US" sz="2000" dirty="0">
                <a:solidFill>
                  <a:schemeClr val="tx1"/>
                </a:solidFill>
              </a:rPr>
              <a:t>March 2019 – TEG Comment Resolution - Initiate WG Letter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May 2019 – Comment Resolution – Working Group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July 2019 –Request Approval to proceed to Standards Association Ballot</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September 2019 - Comment Resolution – Recirculation</a:t>
            </a:r>
          </a:p>
          <a:p>
            <a:pPr marL="800100" indent="-457200" eaLnBrk="1" hangingPunct="1">
              <a:spcBef>
                <a:spcPts val="375"/>
              </a:spcBef>
              <a:buSzPct val="100000"/>
              <a:buFont typeface="Arial" panose="020B0604020202020204" pitchFamily="34" charset="0"/>
              <a:buChar char="•"/>
            </a:pPr>
            <a:r>
              <a:rPr lang="en-US" altLang="en-US" sz="2000" dirty="0">
                <a:solidFill>
                  <a:srgbClr val="FF0000"/>
                </a:solidFill>
              </a:rPr>
              <a:t>November 2019 – Comment Resolution - Request to Forward to </a:t>
            </a:r>
            <a:r>
              <a:rPr lang="en-US" altLang="en-US" sz="2000" dirty="0" err="1">
                <a:solidFill>
                  <a:srgbClr val="FF0000"/>
                </a:solidFill>
              </a:rPr>
              <a:t>RevCom</a:t>
            </a:r>
            <a:endParaRPr lang="en-US" altLang="en-US" sz="20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10" name="Date Placeholder 5">
            <a:extLst>
              <a:ext uri="{FF2B5EF4-FFF2-40B4-BE49-F238E27FC236}">
                <a16:creationId xmlns:a16="http://schemas.microsoft.com/office/drawing/2014/main" id="{224D17B0-E4A2-4CAA-9414-526027A000BE}"/>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3B2DD068-79A4-4B15-AE2A-F3145B10943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5</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May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for 10 Time Slots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TEG Comments</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Workgroup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for CA Document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Start Recirculation of Draft Standard and CAD</a:t>
            </a:r>
          </a:p>
        </p:txBody>
      </p:sp>
      <p:sp>
        <p:nvSpPr>
          <p:cNvPr id="10" name="Date Placeholder 5">
            <a:extLst>
              <a:ext uri="{FF2B5EF4-FFF2-40B4-BE49-F238E27FC236}">
                <a16:creationId xmlns:a16="http://schemas.microsoft.com/office/drawing/2014/main" id="{6AC48195-E978-4098-A3A9-0D849D57EEB3}"/>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&lt;March 2019&gt;</a:t>
            </a:r>
          </a:p>
        </p:txBody>
      </p:sp>
      <p:sp>
        <p:nvSpPr>
          <p:cNvPr id="11" name="Footer Placeholder 2">
            <a:extLst>
              <a:ext uri="{FF2B5EF4-FFF2-40B4-BE49-F238E27FC236}">
                <a16:creationId xmlns:a16="http://schemas.microsoft.com/office/drawing/2014/main" id="{86BB5E71-50BE-4F86-B100-CEB0828083B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2" name="Slide Number Placeholder 5">
            <a:extLst>
              <a:ext uri="{FF2B5EF4-FFF2-40B4-BE49-F238E27FC236}">
                <a16:creationId xmlns:a16="http://schemas.microsoft.com/office/drawing/2014/main" id="{D35866F7-B6B8-4363-8E35-37270A01D933}"/>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6</a:t>
            </a:fld>
            <a:endParaRPr lang="en-US"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39999</TotalTime>
  <Words>409</Words>
  <Application>Microsoft Office PowerPoint</Application>
  <PresentationFormat>On-screen Show (4:3)</PresentationFormat>
  <Paragraphs>73</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IEEE 802.15.4z EiR Closing report</vt:lpstr>
      <vt:lpstr>Accomplishments</vt:lpstr>
      <vt:lpstr>Motion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673</cp:revision>
  <cp:lastPrinted>2015-07-14T16:02:16Z</cp:lastPrinted>
  <dcterms:created xsi:type="dcterms:W3CDTF">2009-07-12T16:25:16Z</dcterms:created>
  <dcterms:modified xsi:type="dcterms:W3CDTF">2019-03-15T03:23:36Z</dcterms:modified>
  <cp:category/>
</cp:coreProperties>
</file>