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337" r:id="rId4"/>
    <p:sldId id="338" r:id="rId5"/>
    <p:sldId id="339" r:id="rId6"/>
    <p:sldId id="332" r:id="rId7"/>
    <p:sldId id="33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C2BEB1-7C7D-4DB0-B779-112FF732274E}" v="1" dt="2019-03-15T01:49:46.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78" d="100"/>
          <a:sy n="78" d="100"/>
        </p:scale>
        <p:origin x="1003"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85800" y="357072"/>
            <a:ext cx="1600200" cy="215444"/>
          </a:xfrm>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85800" y="356616"/>
            <a:ext cx="1600200" cy="215900"/>
          </a:xfrm>
          <a:ln/>
        </p:spPr>
        <p:txBody>
          <a:bodyPr/>
          <a:lstStyle>
            <a:lvl1pPr>
              <a:defRPr/>
            </a:lvl1pPr>
          </a:lstStyle>
          <a:p>
            <a:pPr>
              <a:defRPr/>
            </a:pPr>
            <a:r>
              <a:rPr lang="en-US"/>
              <a:t>&lt;January 2019&gt;</a:t>
            </a:r>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Tim Harrington (Pro-ID)</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15-19-0181-01-004z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15361"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5362"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smtClean="0"/>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a:t>
            </a:r>
            <a:r>
              <a:rPr lang="en-US" sz="1600" dirty="0" err="1">
                <a:latin typeface="Times New Roman" pitchFamily="18" charset="0"/>
                <a:ea typeface="ＭＳ Ｐゴシック" pitchFamily="-65" charset="-128"/>
                <a:cs typeface="+mn-cs"/>
              </a:rPr>
              <a:t>EiR</a:t>
            </a:r>
            <a:r>
              <a:rPr lang="en-US" sz="1600" dirty="0">
                <a:latin typeface="Times New Roman" pitchFamily="18" charset="0"/>
                <a:ea typeface="ＭＳ Ｐゴシック" pitchFamily="-65" charset="-128"/>
                <a:cs typeface="+mn-cs"/>
              </a:rPr>
              <a:t>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[17 March 2019]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Voice:[408-309-2503], E-Mail:[Timhr950@outlook.com]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March 2019 plenary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March 2019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March 2019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a:t>IEEE 802.15.4z </a:t>
            </a:r>
            <a:r>
              <a:rPr lang="en-US" dirty="0" err="1"/>
              <a:t>EiR</a:t>
            </a:r>
            <a:r>
              <a:rPr lang="en-US" dirty="0"/>
              <a:t> Closing report</a:t>
            </a:r>
          </a:p>
        </p:txBody>
      </p:sp>
      <p:sp>
        <p:nvSpPr>
          <p:cNvPr id="3" name="Subtitle 2"/>
          <p:cNvSpPr>
            <a:spLocks noGrp="1"/>
          </p:cNvSpPr>
          <p:nvPr>
            <p:ph type="subTitle" idx="1"/>
          </p:nvPr>
        </p:nvSpPr>
        <p:spPr>
          <a:xfrm>
            <a:off x="1371600" y="3432175"/>
            <a:ext cx="6400800" cy="1752600"/>
          </a:xfrm>
        </p:spPr>
        <p:txBody>
          <a:bodyPr/>
          <a:lstStyle/>
          <a:p>
            <a:r>
              <a:rPr lang="en-US" dirty="0">
                <a:latin typeface="+mj-lt"/>
              </a:rPr>
              <a:t>March 14, 2019</a:t>
            </a:r>
          </a:p>
          <a:p>
            <a:endParaRPr lang="en-US" dirty="0">
              <a:latin typeface="+mj-lt"/>
            </a:endParaRPr>
          </a:p>
          <a:p>
            <a:r>
              <a:rPr lang="en-US" altLang="ja-JP" dirty="0">
                <a:latin typeface="+mj-lt"/>
              </a:rPr>
              <a:t>Tim Harrington</a:t>
            </a:r>
          </a:p>
          <a:p>
            <a:r>
              <a:rPr lang="en-US" dirty="0">
                <a:latin typeface="+mj-lt"/>
              </a:rPr>
              <a:t>IEEE 802.15  TG4z </a:t>
            </a:r>
            <a:r>
              <a:rPr lang="en-US" dirty="0" err="1">
                <a:latin typeface="+mj-lt"/>
              </a:rPr>
              <a:t>EiR</a:t>
            </a:r>
            <a:r>
              <a:rPr lang="en-US" dirty="0">
                <a:latin typeface="+mj-lt"/>
              </a:rPr>
              <a:t> Chair</a:t>
            </a:r>
          </a:p>
          <a:p>
            <a:endParaRPr lang="en-US" dirty="0"/>
          </a:p>
          <a:p>
            <a:endParaRPr lang="en-US" dirty="0"/>
          </a:p>
        </p:txBody>
      </p:sp>
      <p:sp>
        <p:nvSpPr>
          <p:cNvPr id="9" name="Date Placeholder 5">
            <a:extLst>
              <a:ext uri="{FF2B5EF4-FFF2-40B4-BE49-F238E27FC236}">
                <a16:creationId xmlns:a16="http://schemas.microsoft.com/office/drawing/2014/main" id="{A2BE8F4C-C4C3-49A7-B92A-3654BDD7E870}"/>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March 2019&gt;</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6" name="Slide Number Placeholder 5"/>
          <p:cNvSpPr>
            <a:spLocks noGrp="1"/>
          </p:cNvSpPr>
          <p:nvPr>
            <p:ph type="sldNum" sz="quarter" idx="12"/>
          </p:nvPr>
        </p:nvSpPr>
        <p:spPr/>
        <p:txBody>
          <a:bodyPr/>
          <a:lstStyle/>
          <a:p>
            <a:r>
              <a:rPr lang="en-US" altLang="ko-KR"/>
              <a:t>Slide </a:t>
            </a:r>
            <a:fld id="{B8505083-D182-4BF7-B1A7-D3F76AEDD19D}" type="slidenum">
              <a:rPr lang="en-US" altLang="ko-KR" smtClean="0"/>
              <a:pPr/>
              <a:t>2</a:t>
            </a:fld>
            <a:endParaRPr lang="en-US" altLang="ko-KR"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p:txBody>
          <a:bodyPr/>
          <a:lstStyle/>
          <a:p>
            <a:r>
              <a:rPr lang="en-US" dirty="0"/>
              <a:t>Comment Resolution of informal ballot</a:t>
            </a:r>
          </a:p>
          <a:p>
            <a:pPr lvl="1"/>
            <a:r>
              <a:rPr lang="en-US" dirty="0"/>
              <a:t>387 Comments resolved</a:t>
            </a:r>
          </a:p>
          <a:p>
            <a:r>
              <a:rPr lang="en-US" dirty="0"/>
              <a:t>Drafted and approved CAD</a:t>
            </a:r>
          </a:p>
          <a:p>
            <a:endParaRPr lang="en-US" dirty="0"/>
          </a:p>
        </p:txBody>
      </p:sp>
      <p:sp>
        <p:nvSpPr>
          <p:cNvPr id="8" name="Date Placeholder 5">
            <a:extLst>
              <a:ext uri="{FF2B5EF4-FFF2-40B4-BE49-F238E27FC236}">
                <a16:creationId xmlns:a16="http://schemas.microsoft.com/office/drawing/2014/main" id="{044981DE-F59F-43CF-8841-91CD9D6EDEEB}"/>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12"/>
          </p:nvPr>
        </p:nvSpPr>
        <p:spPr/>
        <p:txBody>
          <a:bodyPr/>
          <a:lstStyle/>
          <a:p>
            <a:r>
              <a:rPr lang="en-US" dirty="0"/>
              <a:t>Slide </a:t>
            </a:r>
            <a:fld id="{7415733E-E371-8944-98C6-8B637C4A033A}" type="slidenum">
              <a:rPr lang="en-US" smtClean="0"/>
              <a:pPr/>
              <a:t>3</a:t>
            </a:fld>
            <a:endParaRPr lang="en-US" dirty="0"/>
          </a:p>
        </p:txBody>
      </p:sp>
      <p:sp>
        <p:nvSpPr>
          <p:cNvPr id="14" name="Footer Placeholder 2">
            <a:extLst>
              <a:ext uri="{FF2B5EF4-FFF2-40B4-BE49-F238E27FC236}">
                <a16:creationId xmlns:a16="http://schemas.microsoft.com/office/drawing/2014/main" id="{38F61146-FBD8-40CC-8E87-2D5E3AA13D5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Tree>
    <p:extLst>
      <p:ext uri="{BB962C8B-B14F-4D97-AF65-F5344CB8AC3E}">
        <p14:creationId xmlns:p14="http://schemas.microsoft.com/office/powerpoint/2010/main" val="371320681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AC88FA-2EB7-473B-B554-3B1F7F777F48}"/>
              </a:ext>
            </a:extLst>
          </p:cNvPr>
          <p:cNvSpPr>
            <a:spLocks noGrp="1"/>
          </p:cNvSpPr>
          <p:nvPr>
            <p:ph type="title"/>
          </p:nvPr>
        </p:nvSpPr>
        <p:spPr/>
        <p:txBody>
          <a:bodyPr/>
          <a:lstStyle/>
          <a:p>
            <a:r>
              <a:rPr lang="en-US" dirty="0"/>
              <a:t>Motion</a:t>
            </a:r>
          </a:p>
        </p:txBody>
      </p:sp>
      <p:sp>
        <p:nvSpPr>
          <p:cNvPr id="6" name="Content Placeholder 5">
            <a:extLst>
              <a:ext uri="{FF2B5EF4-FFF2-40B4-BE49-F238E27FC236}">
                <a16:creationId xmlns:a16="http://schemas.microsoft.com/office/drawing/2014/main" id="{9DF6D074-2AAC-466E-A732-B20DDCD4AA49}"/>
              </a:ext>
            </a:extLst>
          </p:cNvPr>
          <p:cNvSpPr>
            <a:spLocks noGrp="1"/>
          </p:cNvSpPr>
          <p:nvPr>
            <p:ph idx="1"/>
          </p:nvPr>
        </p:nvSpPr>
        <p:spPr/>
        <p:txBody>
          <a:bodyPr/>
          <a:lstStyle/>
          <a:p>
            <a:r>
              <a:rPr lang="en-US" sz="1800" dirty="0"/>
              <a:t>Move that 802.15 WG approve the formation of a Comment Resolution Group (CRG) for the WG balloting of the P802.15.4z_D00 with the following membership: </a:t>
            </a:r>
          </a:p>
          <a:p>
            <a:r>
              <a:rPr lang="en-US" sz="1800" dirty="0"/>
              <a:t>Tim Harrington (Chair), Ayman Naguib, Seongah </a:t>
            </a:r>
            <a:r>
              <a:rPr lang="en-US" sz="1800" dirty="0" err="1"/>
              <a:t>Jeong</a:t>
            </a:r>
            <a:r>
              <a:rPr lang="en-US" sz="1800" dirty="0"/>
              <a:t>, Aditya Padaki, Billy Verso, Frank Leong, Ben Rolfe, David Barras, Daniel Knobloch, Jochen Hammerschmidt, Boris Danev, </a:t>
            </a:r>
            <a:r>
              <a:rPr lang="en-US" sz="1800" dirty="0" err="1"/>
              <a:t>Brima</a:t>
            </a:r>
            <a:r>
              <a:rPr lang="en-US" sz="1800" dirty="0"/>
              <a:t> Ibrahim, Peter Sauer and </a:t>
            </a:r>
            <a:r>
              <a:rPr lang="en-US" sz="1800" dirty="0" err="1"/>
              <a:t>Jarek</a:t>
            </a:r>
            <a:r>
              <a:rPr lang="en-US" sz="1800" dirty="0"/>
              <a:t> </a:t>
            </a:r>
            <a:r>
              <a:rPr lang="en-US" sz="1800" dirty="0" err="1"/>
              <a:t>Niewczas</a:t>
            </a:r>
            <a:r>
              <a:rPr lang="en-US" sz="1800" dirty="0"/>
              <a:t>.  </a:t>
            </a:r>
          </a:p>
          <a:p>
            <a:r>
              <a:rPr lang="en-US" sz="1800" dirty="0"/>
              <a:t>The 802.15.4z CRG is authorized to approve comment resolutions, edit the draft according to the comment resolutions, and conditionally approve start of the initial Working Group ballot of the revised draft on behalf of the 802.15 WG. Comment resolution on the ballots between sessions will be conducted via reflector email and via teleconferences announced to the reflector as per the LMSC 802 WG P&amp;P.</a:t>
            </a:r>
          </a:p>
          <a:p>
            <a:r>
              <a:rPr lang="en-US" sz="1800" dirty="0"/>
              <a:t>Moved by: Tim Harrington Seconded by:</a:t>
            </a:r>
          </a:p>
          <a:p>
            <a:endParaRPr lang="en-US" sz="1800" dirty="0"/>
          </a:p>
        </p:txBody>
      </p:sp>
      <p:sp>
        <p:nvSpPr>
          <p:cNvPr id="2" name="Date Placeholder 1">
            <a:extLst>
              <a:ext uri="{FF2B5EF4-FFF2-40B4-BE49-F238E27FC236}">
                <a16:creationId xmlns:a16="http://schemas.microsoft.com/office/drawing/2014/main" id="{C3B0CC27-2C3A-4DED-A87A-A9D7739DBE5E}"/>
              </a:ext>
            </a:extLst>
          </p:cNvPr>
          <p:cNvSpPr>
            <a:spLocks noGrp="1"/>
          </p:cNvSpPr>
          <p:nvPr>
            <p:ph type="dt" sz="half" idx="10"/>
          </p:nvPr>
        </p:nvSpPr>
        <p:spPr/>
        <p:txBody>
          <a:bodyPr/>
          <a:lstStyle/>
          <a:p>
            <a:pPr>
              <a:defRPr/>
            </a:pPr>
            <a:r>
              <a:rPr lang="en-US" dirty="0"/>
              <a:t>&lt;March 2019&gt;</a:t>
            </a:r>
          </a:p>
        </p:txBody>
      </p:sp>
      <p:sp>
        <p:nvSpPr>
          <p:cNvPr id="3" name="Footer Placeholder 2">
            <a:extLst>
              <a:ext uri="{FF2B5EF4-FFF2-40B4-BE49-F238E27FC236}">
                <a16:creationId xmlns:a16="http://schemas.microsoft.com/office/drawing/2014/main" id="{66B4CA49-A58F-42C4-A499-02A34189BCD3}"/>
              </a:ext>
            </a:extLst>
          </p:cNvPr>
          <p:cNvSpPr>
            <a:spLocks noGrp="1"/>
          </p:cNvSpPr>
          <p:nvPr>
            <p:ph type="ftr" sz="quarter" idx="11"/>
          </p:nvPr>
        </p:nvSpPr>
        <p:spPr/>
        <p:txBody>
          <a:bodyPr/>
          <a:lstStyle/>
          <a:p>
            <a:pPr>
              <a:defRPr/>
            </a:pPr>
            <a:r>
              <a:rPr lang="en-US"/>
              <a:t>Tim Harrington (Pro-ID)</a:t>
            </a:r>
            <a:endParaRPr lang="en-US" dirty="0"/>
          </a:p>
        </p:txBody>
      </p:sp>
      <p:sp>
        <p:nvSpPr>
          <p:cNvPr id="4" name="Slide Number Placeholder 3">
            <a:extLst>
              <a:ext uri="{FF2B5EF4-FFF2-40B4-BE49-F238E27FC236}">
                <a16:creationId xmlns:a16="http://schemas.microsoft.com/office/drawing/2014/main" id="{EBD27E15-588D-4443-9521-4951BB10BF4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4</a:t>
            </a:fld>
            <a:endParaRPr lang="en-US"/>
          </a:p>
        </p:txBody>
      </p:sp>
    </p:spTree>
    <p:extLst>
      <p:ext uri="{BB962C8B-B14F-4D97-AF65-F5344CB8AC3E}">
        <p14:creationId xmlns:p14="http://schemas.microsoft.com/office/powerpoint/2010/main" val="106111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AC88FA-2EB7-473B-B554-3B1F7F777F48}"/>
              </a:ext>
            </a:extLst>
          </p:cNvPr>
          <p:cNvSpPr>
            <a:spLocks noGrp="1"/>
          </p:cNvSpPr>
          <p:nvPr>
            <p:ph type="title"/>
          </p:nvPr>
        </p:nvSpPr>
        <p:spPr/>
        <p:txBody>
          <a:bodyPr/>
          <a:lstStyle/>
          <a:p>
            <a:r>
              <a:rPr lang="en-US" dirty="0"/>
              <a:t>Motion</a:t>
            </a:r>
          </a:p>
        </p:txBody>
      </p:sp>
      <p:sp>
        <p:nvSpPr>
          <p:cNvPr id="6" name="Content Placeholder 5">
            <a:extLst>
              <a:ext uri="{FF2B5EF4-FFF2-40B4-BE49-F238E27FC236}">
                <a16:creationId xmlns:a16="http://schemas.microsoft.com/office/drawing/2014/main" id="{9DF6D074-2AAC-466E-A732-B20DDCD4AA49}"/>
              </a:ext>
            </a:extLst>
          </p:cNvPr>
          <p:cNvSpPr>
            <a:spLocks noGrp="1"/>
          </p:cNvSpPr>
          <p:nvPr>
            <p:ph idx="1"/>
          </p:nvPr>
        </p:nvSpPr>
        <p:spPr/>
        <p:txBody>
          <a:bodyPr/>
          <a:lstStyle/>
          <a:p>
            <a:r>
              <a:rPr lang="en-US" sz="1800" dirty="0"/>
              <a:t>Move that 802.15 WG start a WG Letter Ballot requesting approval of CA document [15-18-0523-04-004z with editorial </a:t>
            </a:r>
            <a:r>
              <a:rPr lang="en-US" sz="1800" dirty="0" err="1"/>
              <a:t>corretions</a:t>
            </a:r>
            <a:r>
              <a:rPr lang="en-US" sz="1800" dirty="0"/>
              <a:t> as needed by the CAD technical editor] and document P802-15-4z_D06a (as edited in accordance with the instructions in document 15-19-0109-15-004z) and to forward document P802-15-4z_D06a, as edited in accordance with the instructions in document 15-19-0109-15-004z, and CA document [15-18-0523-04-004z with editorial </a:t>
            </a:r>
            <a:r>
              <a:rPr lang="en-US" sz="1800" dirty="0" err="1"/>
              <a:t>corretions</a:t>
            </a:r>
            <a:r>
              <a:rPr lang="en-US" sz="1800" dirty="0"/>
              <a:t> as needed by the CAD technical editor] to Standards Association ballot pending the completion and inclusion of the edits in the draft.</a:t>
            </a:r>
          </a:p>
          <a:p>
            <a:r>
              <a:rPr lang="en-US" sz="1800" dirty="0"/>
              <a:t>Moved by: Tim Harrington Seconded By:</a:t>
            </a:r>
          </a:p>
        </p:txBody>
      </p:sp>
      <p:sp>
        <p:nvSpPr>
          <p:cNvPr id="2" name="Date Placeholder 1">
            <a:extLst>
              <a:ext uri="{FF2B5EF4-FFF2-40B4-BE49-F238E27FC236}">
                <a16:creationId xmlns:a16="http://schemas.microsoft.com/office/drawing/2014/main" id="{C3B0CC27-2C3A-4DED-A87A-A9D7739DBE5E}"/>
              </a:ext>
            </a:extLst>
          </p:cNvPr>
          <p:cNvSpPr>
            <a:spLocks noGrp="1"/>
          </p:cNvSpPr>
          <p:nvPr>
            <p:ph type="dt" sz="half" idx="10"/>
          </p:nvPr>
        </p:nvSpPr>
        <p:spPr/>
        <p:txBody>
          <a:bodyPr/>
          <a:lstStyle/>
          <a:p>
            <a:pPr>
              <a:defRPr/>
            </a:pPr>
            <a:r>
              <a:rPr lang="en-US" dirty="0"/>
              <a:t>&lt;March 2019&gt;</a:t>
            </a:r>
          </a:p>
        </p:txBody>
      </p:sp>
      <p:sp>
        <p:nvSpPr>
          <p:cNvPr id="3" name="Footer Placeholder 2">
            <a:extLst>
              <a:ext uri="{FF2B5EF4-FFF2-40B4-BE49-F238E27FC236}">
                <a16:creationId xmlns:a16="http://schemas.microsoft.com/office/drawing/2014/main" id="{66B4CA49-A58F-42C4-A499-02A34189BCD3}"/>
              </a:ext>
            </a:extLst>
          </p:cNvPr>
          <p:cNvSpPr>
            <a:spLocks noGrp="1"/>
          </p:cNvSpPr>
          <p:nvPr>
            <p:ph type="ftr" sz="quarter" idx="11"/>
          </p:nvPr>
        </p:nvSpPr>
        <p:spPr/>
        <p:txBody>
          <a:bodyPr/>
          <a:lstStyle/>
          <a:p>
            <a:pPr>
              <a:defRPr/>
            </a:pPr>
            <a:r>
              <a:rPr lang="en-US"/>
              <a:t>Tim Harrington (Pro-ID)</a:t>
            </a:r>
            <a:endParaRPr lang="en-US" dirty="0"/>
          </a:p>
        </p:txBody>
      </p:sp>
      <p:sp>
        <p:nvSpPr>
          <p:cNvPr id="4" name="Slide Number Placeholder 3">
            <a:extLst>
              <a:ext uri="{FF2B5EF4-FFF2-40B4-BE49-F238E27FC236}">
                <a16:creationId xmlns:a16="http://schemas.microsoft.com/office/drawing/2014/main" id="{EBD27E15-588D-4443-9521-4951BB10BF4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5</a:t>
            </a:fld>
            <a:endParaRPr lang="en-US"/>
          </a:p>
        </p:txBody>
      </p:sp>
    </p:spTree>
    <p:extLst>
      <p:ext uri="{BB962C8B-B14F-4D97-AF65-F5344CB8AC3E}">
        <p14:creationId xmlns:p14="http://schemas.microsoft.com/office/powerpoint/2010/main" val="2228033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3999"/>
            <a:ext cx="8277746" cy="495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March 2018 </a:t>
            </a:r>
            <a:r>
              <a:rPr lang="mr-IN" altLang="en-US" sz="2000" dirty="0">
                <a:solidFill>
                  <a:srgbClr val="000000"/>
                </a:solidFill>
              </a:rPr>
              <a:t>–</a:t>
            </a:r>
            <a:r>
              <a:rPr lang="en-US" altLang="en-US" sz="2000" dirty="0">
                <a:solidFill>
                  <a:srgbClr val="000000"/>
                </a:solidFill>
              </a:rPr>
              <a:t> 2</a:t>
            </a:r>
            <a:r>
              <a:rPr lang="en-US" altLang="en-US" sz="2000" baseline="30000" dirty="0">
                <a:solidFill>
                  <a:srgbClr val="000000"/>
                </a:solidFill>
              </a:rPr>
              <a:t>nd</a:t>
            </a:r>
            <a:r>
              <a:rPr lang="en-US" altLang="en-US" sz="20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July 2018 </a:t>
            </a:r>
            <a:r>
              <a:rPr lang="mr-IN" altLang="en-US" sz="2000" dirty="0">
                <a:solidFill>
                  <a:srgbClr val="000000"/>
                </a:solidFill>
              </a:rPr>
              <a:t>–</a:t>
            </a:r>
            <a:r>
              <a:rPr lang="en-US" altLang="en-US" sz="20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September 2018 </a:t>
            </a:r>
            <a:r>
              <a:rPr lang="mr-IN" altLang="en-US" sz="2000" dirty="0">
                <a:solidFill>
                  <a:srgbClr val="000000"/>
                </a:solidFill>
              </a:rPr>
              <a:t>–</a:t>
            </a:r>
            <a:r>
              <a:rPr lang="en-US" altLang="en-US" sz="20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November 2018 –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chemeClr val="tx1"/>
                </a:solidFill>
              </a:rPr>
              <a:t>January 2019 – Send Draft to TEG</a:t>
            </a:r>
          </a:p>
          <a:p>
            <a:pPr marL="800100" indent="-457200" eaLnBrk="1" hangingPunct="1">
              <a:spcBef>
                <a:spcPts val="375"/>
              </a:spcBef>
              <a:buSzPct val="100000"/>
              <a:buFont typeface="Arial" panose="020B0604020202020204" pitchFamily="34" charset="0"/>
              <a:buChar char="•"/>
            </a:pPr>
            <a:r>
              <a:rPr lang="en-US" altLang="en-US" sz="2000" dirty="0">
                <a:solidFill>
                  <a:schemeClr val="tx1"/>
                </a:solidFill>
              </a:rPr>
              <a:t>March 2019 – TEG Comment Resolution - Initiate WG Letter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May 2019 – Comment Resolution – Working Group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July 2019 –Request Approval to proceed to Standards Association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September 2019 - Comment Resolution –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November 2019 – Comment Resolution - Request to Forward to </a:t>
            </a:r>
            <a:r>
              <a:rPr lang="en-US" altLang="en-US" sz="2000" dirty="0" err="1">
                <a:solidFill>
                  <a:srgbClr val="FF0000"/>
                </a:solidFill>
              </a:rPr>
              <a:t>RevCom</a:t>
            </a:r>
            <a:endParaRPr lang="en-US" altLang="en-US" sz="20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10" name="Date Placeholder 5">
            <a:extLst>
              <a:ext uri="{FF2B5EF4-FFF2-40B4-BE49-F238E27FC236}">
                <a16:creationId xmlns:a16="http://schemas.microsoft.com/office/drawing/2014/main" id="{224D17B0-E4A2-4CAA-9414-526027A000BE}"/>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11" name="Footer Placeholder 2">
            <a:extLst>
              <a:ext uri="{FF2B5EF4-FFF2-40B4-BE49-F238E27FC236}">
                <a16:creationId xmlns:a16="http://schemas.microsoft.com/office/drawing/2014/main" id="{3B2DD068-79A4-4B15-AE2A-F3145B109432}"/>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6</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May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for 10 Time Slots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TEG Comments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Workgroup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CA Document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Start Recirculation of Draft Standard and CAD</a:t>
            </a:r>
          </a:p>
        </p:txBody>
      </p:sp>
      <p:sp>
        <p:nvSpPr>
          <p:cNvPr id="10" name="Date Placeholder 5">
            <a:extLst>
              <a:ext uri="{FF2B5EF4-FFF2-40B4-BE49-F238E27FC236}">
                <a16:creationId xmlns:a16="http://schemas.microsoft.com/office/drawing/2014/main" id="{6AC48195-E978-4098-A3A9-0D849D57EEB3}"/>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11" name="Footer Placeholder 2">
            <a:extLst>
              <a:ext uri="{FF2B5EF4-FFF2-40B4-BE49-F238E27FC236}">
                <a16:creationId xmlns:a16="http://schemas.microsoft.com/office/drawing/2014/main" id="{86BB5E71-50BE-4F86-B100-CEB0828083BB}"/>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D35866F7-B6B8-4363-8E35-37270A01D933}"/>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7</a:t>
            </a:fld>
            <a:endParaRPr lang="en-US"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39911</TotalTime>
  <Words>541</Words>
  <Application>Microsoft Office PowerPoint</Application>
  <PresentationFormat>On-screen Show (4:3)</PresentationFormat>
  <Paragraphs>80</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IEEE 802.15.4z EiR Closing report</vt:lpstr>
      <vt:lpstr>Accomplishments</vt:lpstr>
      <vt:lpstr>Motion</vt:lpstr>
      <vt:lpstr>Motion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TG4z July Closing Repoprt</dc:title>
  <dc:subject>IEEE 802.15</dc:subject>
  <dc:creator>Tim Harrington</dc:creator>
  <cp:keywords/>
  <dc:description/>
  <cp:lastModifiedBy>Tim Harrington</cp:lastModifiedBy>
  <cp:revision>673</cp:revision>
  <cp:lastPrinted>2015-07-14T16:02:16Z</cp:lastPrinted>
  <dcterms:created xsi:type="dcterms:W3CDTF">2009-07-12T16:25:16Z</dcterms:created>
  <dcterms:modified xsi:type="dcterms:W3CDTF">2019-03-15T01:52:56Z</dcterms:modified>
  <cp:category/>
</cp:coreProperties>
</file>