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24" r:id="rId3"/>
    <p:sldId id="386" r:id="rId4"/>
    <p:sldId id="754" r:id="rId5"/>
    <p:sldId id="820" r:id="rId6"/>
    <p:sldId id="793" r:id="rId7"/>
    <p:sldId id="821" r:id="rId8"/>
    <p:sldId id="80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0" autoAdjust="0"/>
    <p:restoredTop sz="95409" autoAdjust="0"/>
  </p:normalViewPr>
  <p:slideViewPr>
    <p:cSldViewPr>
      <p:cViewPr varScale="1">
        <p:scale>
          <a:sx n="62" d="100"/>
          <a:sy n="62" d="100"/>
        </p:scale>
        <p:origin x="1022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4769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646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1641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754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-0180-00-0013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March 2019 </a:t>
            </a:r>
            <a:r>
              <a:rPr lang="en-US" altLang="en-US" sz="3000" dirty="0" smtClean="0"/>
              <a:t>Closing Report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2019-03-15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34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closing report </a:t>
            </a:r>
            <a:r>
              <a:rPr lang="en-US" altLang="en-US" dirty="0" smtClean="0"/>
              <a:t>for </a:t>
            </a:r>
            <a:r>
              <a:rPr lang="en-US" altLang="en-US" dirty="0"/>
              <a:t>the </a:t>
            </a:r>
            <a:r>
              <a:rPr lang="en-US" altLang="en-US" dirty="0" smtClean="0"/>
              <a:t>March 2019 </a:t>
            </a:r>
            <a:r>
              <a:rPr lang="en-US" altLang="en-US" dirty="0"/>
              <a:t>session in </a:t>
            </a:r>
            <a:r>
              <a:rPr lang="en-US" altLang="en-US" dirty="0" smtClean="0"/>
              <a:t>Vancouver.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</a:t>
            </a:r>
            <a:r>
              <a:rPr lang="en-US" altLang="en-US" sz="3200" dirty="0" smtClean="0">
                <a:solidFill>
                  <a:schemeClr val="tx2"/>
                </a:solidFill>
              </a:rPr>
              <a:t>for Vancouver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030362"/>
              </p:ext>
            </p:extLst>
          </p:nvPr>
        </p:nvGraphicFramePr>
        <p:xfrm>
          <a:off x="990600" y="1600200"/>
          <a:ext cx="7162800" cy="4506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108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TGbb#1</a:t>
                      </a:r>
                      <a:endParaRPr lang="en-US" sz="1600" b="0" i="1" dirty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WNG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TGbb#2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WG opening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WG midweek</a:t>
                      </a:r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TGbb#4</a:t>
                      </a: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#1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TG13#5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+TG4y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TG13#6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TG13#4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TGbb#3</a:t>
                      </a: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PM3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i="1" dirty="0" smtClean="0"/>
                        <a:t>WG </a:t>
                      </a:r>
                      <a:r>
                        <a:rPr lang="de-DE" sz="1600" b="0" i="1" dirty="0" err="1" smtClean="0"/>
                        <a:t>closing</a:t>
                      </a:r>
                      <a:endParaRPr lang="de-DE" sz="1600" b="0" i="1" dirty="0" smtClean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533189499"/>
                  </a:ext>
                </a:extLst>
              </a:tr>
            </a:tbl>
          </a:graphicData>
        </a:graphic>
      </p:graphicFrame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6 </a:t>
            </a:r>
            <a:r>
              <a:rPr lang="de-DE" dirty="0" err="1" smtClean="0"/>
              <a:t>sessions</a:t>
            </a:r>
            <a:endParaRPr lang="de-DE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Resolved</a:t>
            </a:r>
            <a:r>
              <a:rPr lang="de-DE" dirty="0" smtClean="0"/>
              <a:t> </a:t>
            </a:r>
            <a:r>
              <a:rPr lang="de-DE" dirty="0" smtClean="0"/>
              <a:t>63 (112) </a:t>
            </a:r>
            <a:r>
              <a:rPr lang="de-DE" dirty="0" err="1" smtClean="0"/>
              <a:t>technical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r>
              <a:rPr lang="de-DE" dirty="0" smtClean="0"/>
              <a:t> on D4.0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Hear new text contribution</a:t>
            </a:r>
          </a:p>
          <a:p>
            <a:pPr algn="just">
              <a:buNone/>
              <a:defRPr/>
            </a:pPr>
            <a:r>
              <a:rPr lang="de-DE" altLang="en-US" dirty="0" smtClean="0"/>
              <a:t>	- New </a:t>
            </a:r>
            <a:r>
              <a:rPr lang="de-DE" altLang="en-US" dirty="0" err="1" smtClean="0"/>
              <a:t>text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for</a:t>
            </a:r>
            <a:r>
              <a:rPr lang="de-DE" altLang="en-US" dirty="0" smtClean="0"/>
              <a:t> MAC: </a:t>
            </a:r>
            <a:r>
              <a:rPr lang="de-DE" altLang="en-US" dirty="0" err="1" smtClean="0"/>
              <a:t>doc</a:t>
            </a:r>
            <a:r>
              <a:rPr lang="de-DE" altLang="en-US" dirty="0" smtClean="0"/>
              <a:t>. </a:t>
            </a:r>
            <a:r>
              <a:rPr lang="de-DE" altLang="en-US" dirty="0" smtClean="0"/>
              <a:t>15-19/0080r1</a:t>
            </a:r>
          </a:p>
          <a:p>
            <a:pPr algn="just">
              <a:buNone/>
              <a:defRPr/>
            </a:pPr>
            <a:r>
              <a:rPr lang="de-DE" altLang="en-US" dirty="0" smtClean="0"/>
              <a:t>	- </a:t>
            </a:r>
            <a:r>
              <a:rPr lang="de-DE" altLang="en-US" dirty="0" err="1" smtClean="0"/>
              <a:t>To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be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reviewed</a:t>
            </a:r>
            <a:r>
              <a:rPr lang="de-DE" altLang="en-US" dirty="0" smtClean="0"/>
              <a:t>, </a:t>
            </a:r>
            <a:r>
              <a:rPr lang="de-DE" altLang="en-US" dirty="0" err="1" smtClean="0"/>
              <a:t>commented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and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worked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into</a:t>
            </a:r>
            <a:r>
              <a:rPr lang="de-DE" altLang="en-US" dirty="0" smtClean="0"/>
              <a:t> D4 </a:t>
            </a:r>
            <a:endParaRPr lang="de-DE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Joint </a:t>
            </a:r>
            <a:r>
              <a:rPr lang="en-GB" altLang="en-US" dirty="0" smtClean="0"/>
              <a:t>meeting with TG4y about security (Wed PM1)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Prepare </a:t>
            </a:r>
            <a:r>
              <a:rPr lang="en-GB" altLang="en-US" dirty="0" smtClean="0"/>
              <a:t>D4.1</a:t>
            </a:r>
            <a:endParaRPr lang="en-GB" altLang="en-US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endParaRPr lang="en-GB" altLang="en-US" sz="1800" dirty="0" smtClean="0"/>
          </a:p>
          <a:p>
            <a:pPr algn="just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endParaRPr lang="en-GB" altLang="en-US" sz="18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activities this week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#45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Include the resolution of comments against TG13 draft D4 as contained </a:t>
            </a:r>
            <a:r>
              <a:rPr lang="en-US" altLang="en-US" dirty="0" smtClean="0"/>
              <a:t>in </a:t>
            </a:r>
            <a:r>
              <a:rPr lang="en-US" altLang="en-US" dirty="0"/>
              <a:t>doc. </a:t>
            </a:r>
            <a:r>
              <a:rPr lang="en-US" altLang="en-US" dirty="0" smtClean="0"/>
              <a:t>15-19/0117r2 into the new TG13 draft D4.2. The Technical Editor is granted the right to correct the section numbering and make editorial changes.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Moved by Sang-Kyu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by </a:t>
            </a:r>
            <a:r>
              <a:rPr lang="en-GB" altLang="en-US" dirty="0" err="1" smtClean="0">
                <a:sym typeface="Wingdings" panose="05000000000000000000" pitchFamily="2" charset="2"/>
              </a:rPr>
              <a:t>Vinayagam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Y / N / A = 2 / 0 / 0      Motion passed.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79001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until May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Provide comments against D4.1 except Clauses 5, 6, 7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Discussions</a:t>
            </a:r>
            <a:r>
              <a:rPr lang="de-DE" dirty="0" smtClean="0"/>
              <a:t> </a:t>
            </a:r>
            <a:r>
              <a:rPr lang="de-DE" dirty="0"/>
              <a:t>on 15-19/0080r2 </a:t>
            </a:r>
            <a:r>
              <a:rPr lang="de-DE" dirty="0" err="1"/>
              <a:t>and</a:t>
            </a:r>
            <a:r>
              <a:rPr lang="de-DE" dirty="0"/>
              <a:t> D4.1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smtClean="0"/>
              <a:t>MAC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Create </a:t>
            </a:r>
            <a:r>
              <a:rPr lang="de-DE" dirty="0" err="1"/>
              <a:t>comments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D4.1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include</a:t>
            </a:r>
            <a:r>
              <a:rPr lang="de-DE" dirty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integrate</a:t>
            </a:r>
            <a:r>
              <a:rPr lang="de-DE" dirty="0"/>
              <a:t> </a:t>
            </a:r>
            <a:r>
              <a:rPr lang="de-DE" dirty="0" err="1"/>
              <a:t>security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clause</a:t>
            </a:r>
            <a:r>
              <a:rPr lang="de-DE" dirty="0"/>
              <a:t> 9 </a:t>
            </a:r>
            <a:r>
              <a:rPr lang="de-DE" dirty="0" smtClean="0"/>
              <a:t>in 802.15.4-2015 </a:t>
            </a:r>
            <a:r>
              <a:rPr lang="de-DE" dirty="0" err="1"/>
              <a:t>and</a:t>
            </a:r>
            <a:r>
              <a:rPr lang="de-DE" dirty="0"/>
              <a:t> 802.15.9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426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Motion TG13 </a:t>
            </a:r>
            <a:r>
              <a:rPr lang="en-US" altLang="en-US" sz="3600" dirty="0" err="1" smtClean="0"/>
              <a:t>Telcos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600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buNone/>
              <a:defRPr/>
            </a:pPr>
            <a:r>
              <a:rPr lang="en-GB" altLang="en-US" dirty="0" smtClean="0"/>
              <a:t>TG13 </a:t>
            </a:r>
            <a:r>
              <a:rPr lang="en-GB" altLang="en-US" dirty="0" err="1" smtClean="0"/>
              <a:t>Telcos</a:t>
            </a:r>
            <a:r>
              <a:rPr lang="en-GB" altLang="en-US" dirty="0" smtClean="0"/>
              <a:t> are scheduled </a:t>
            </a:r>
            <a:r>
              <a:rPr lang="en-GB" altLang="en-US" dirty="0" smtClean="0"/>
              <a:t>on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26 March </a:t>
            </a:r>
            <a:r>
              <a:rPr lang="en-GB" altLang="en-US" sz="2400" dirty="0" smtClean="0"/>
              <a:t>	 </a:t>
            </a:r>
            <a:r>
              <a:rPr lang="en-GB" altLang="en-US" sz="2400" dirty="0" smtClean="0"/>
              <a:t>10:00-11:00 </a:t>
            </a:r>
            <a:r>
              <a:rPr lang="en-GB" altLang="en-US" sz="2400" dirty="0" smtClean="0"/>
              <a:t>EST </a:t>
            </a:r>
            <a:r>
              <a:rPr lang="en-GB" altLang="en-US" sz="2400" dirty="0" smtClean="0"/>
              <a:t>on TG13 MAC</a:t>
            </a:r>
            <a:endParaRPr lang="en-GB" altLang="en-US" sz="2400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2 April</a:t>
            </a:r>
            <a:r>
              <a:rPr lang="en-GB" altLang="en-US" sz="2400" dirty="0" smtClean="0"/>
              <a:t>	</a:t>
            </a:r>
            <a:r>
              <a:rPr lang="en-GB" altLang="en-US" sz="2400" dirty="0"/>
              <a:t> </a:t>
            </a:r>
            <a:r>
              <a:rPr lang="en-GB" altLang="en-US" sz="2400" dirty="0" smtClean="0"/>
              <a:t>10:00-11:00 </a:t>
            </a:r>
            <a:r>
              <a:rPr lang="en-GB" altLang="en-US" sz="2400" dirty="0"/>
              <a:t>EST </a:t>
            </a:r>
            <a:r>
              <a:rPr lang="en-GB" altLang="en-US" sz="2400" dirty="0" smtClean="0"/>
              <a:t>on TG13 MAC</a:t>
            </a:r>
            <a:endParaRPr lang="en-GB" altLang="en-US" sz="2400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9 April</a:t>
            </a:r>
            <a:r>
              <a:rPr lang="en-GB" altLang="en-US" sz="2400" dirty="0"/>
              <a:t>	 </a:t>
            </a:r>
            <a:r>
              <a:rPr lang="en-GB" altLang="en-US" sz="2400" dirty="0" smtClean="0"/>
              <a:t>10:00-11:00 EST on TG13 MAC</a:t>
            </a:r>
            <a:endParaRPr lang="en-GB" altLang="en-US" sz="2400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16 </a:t>
            </a:r>
            <a:r>
              <a:rPr lang="en-GB" altLang="en-US" sz="2400" dirty="0"/>
              <a:t>April	 </a:t>
            </a:r>
            <a:r>
              <a:rPr lang="en-GB" altLang="en-US" sz="2400" dirty="0" smtClean="0"/>
              <a:t>10:00-11:00 EST on TG13 MAC</a:t>
            </a:r>
            <a:endParaRPr lang="en-GB" altLang="en-US" sz="2400" dirty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23 </a:t>
            </a:r>
            <a:r>
              <a:rPr lang="en-GB" altLang="en-US" sz="2400" dirty="0"/>
              <a:t>April	 </a:t>
            </a:r>
            <a:r>
              <a:rPr lang="en-GB" altLang="en-US" sz="2400" dirty="0" smtClean="0"/>
              <a:t>10:00-11:00 EST on TG13 MAC</a:t>
            </a:r>
            <a:endParaRPr lang="en-GB" altLang="en-US" sz="2400" dirty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30 </a:t>
            </a:r>
            <a:r>
              <a:rPr lang="en-GB" altLang="en-US" sz="2400" dirty="0"/>
              <a:t>April	 </a:t>
            </a:r>
            <a:r>
              <a:rPr lang="en-GB" altLang="en-US" sz="2400" dirty="0" smtClean="0"/>
              <a:t>10:00-11:00 EST on TG13 MAC</a:t>
            </a:r>
            <a:endParaRPr lang="en-GB" altLang="en-US" sz="2400" dirty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7 </a:t>
            </a:r>
            <a:r>
              <a:rPr lang="en-GB" altLang="en-US" sz="2400" dirty="0" smtClean="0"/>
              <a:t>May</a:t>
            </a:r>
            <a:r>
              <a:rPr lang="en-GB" altLang="en-US" sz="2400" dirty="0"/>
              <a:t>	 </a:t>
            </a:r>
            <a:r>
              <a:rPr lang="en-GB" altLang="en-US" sz="2400" dirty="0" smtClean="0"/>
              <a:t>10:00-11:00 EST on TG13 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algn="just">
              <a:buNone/>
              <a:defRPr/>
            </a:pPr>
            <a:r>
              <a:rPr lang="en-GB" altLang="en-US" dirty="0" smtClean="0"/>
              <a:t>Move: </a:t>
            </a:r>
            <a:r>
              <a:rPr lang="en-GB" altLang="en-US" dirty="0" err="1" smtClean="0"/>
              <a:t>Vinayagam</a:t>
            </a:r>
            <a:endParaRPr lang="en-GB" altLang="en-US" dirty="0" smtClean="0"/>
          </a:p>
          <a:p>
            <a:pPr algn="just">
              <a:buNone/>
              <a:defRPr/>
            </a:pPr>
            <a:r>
              <a:rPr lang="en-GB" altLang="en-US" dirty="0" smtClean="0"/>
              <a:t>Second: Sang-Kyu			Motion passed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3373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</a:t>
            </a:r>
            <a:r>
              <a:rPr lang="en-US" altLang="en-US" sz="3600" dirty="0" smtClean="0"/>
              <a:t>May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057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6 </a:t>
            </a:r>
            <a:r>
              <a:rPr lang="de-DE" dirty="0" err="1" smtClean="0"/>
              <a:t>session</a:t>
            </a:r>
            <a:r>
              <a:rPr lang="de-DE" dirty="0" smtClean="0"/>
              <a:t> </a:t>
            </a:r>
            <a:r>
              <a:rPr lang="de-DE" dirty="0" err="1"/>
              <a:t>requested</a:t>
            </a:r>
            <a:endParaRPr lang="de-DE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/>
              <a:t>Resolve</a:t>
            </a:r>
            <a:r>
              <a:rPr lang="de-DE" dirty="0"/>
              <a:t> </a:t>
            </a:r>
            <a:r>
              <a:rPr lang="de-DE" dirty="0" err="1"/>
              <a:t>comments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smtClean="0"/>
              <a:t>D4.1</a:t>
            </a:r>
            <a:endParaRPr lang="de-DE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/>
              <a:t>Revise</a:t>
            </a:r>
            <a:r>
              <a:rPr lang="de-DE" dirty="0"/>
              <a:t> </a:t>
            </a:r>
            <a:r>
              <a:rPr lang="de-DE" dirty="0" err="1"/>
              <a:t>draft</a:t>
            </a:r>
            <a:r>
              <a:rPr lang="de-DE" dirty="0"/>
              <a:t> </a:t>
            </a:r>
            <a:r>
              <a:rPr lang="de-DE" dirty="0" err="1" smtClean="0"/>
              <a:t>accordingly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</a:t>
            </a:r>
            <a:r>
              <a:rPr lang="de-DE" dirty="0" smtClean="0"/>
              <a:t>D5.0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Start WG </a:t>
            </a:r>
            <a:r>
              <a:rPr lang="de-DE" dirty="0" err="1" smtClean="0"/>
              <a:t>letter</a:t>
            </a:r>
            <a:r>
              <a:rPr lang="de-DE" dirty="0" smtClean="0"/>
              <a:t> </a:t>
            </a:r>
            <a:r>
              <a:rPr lang="de-DE" dirty="0" err="1" smtClean="0"/>
              <a:t>ballot</a:t>
            </a:r>
            <a:endParaRPr lang="de-DE" dirty="0"/>
          </a:p>
          <a:p>
            <a:pPr algn="just">
              <a:buFontTx/>
              <a:buNone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040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418</Words>
  <Application>Microsoft Office PowerPoint</Application>
  <PresentationFormat>Bildschirmpräsentation (4:3)</PresentationFormat>
  <Paragraphs>128</Paragraphs>
  <Slides>8</Slides>
  <Notes>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MS PGothic</vt:lpstr>
      <vt:lpstr>MS PGothic</vt:lpstr>
      <vt:lpstr>Arial</vt:lpstr>
      <vt:lpstr>Times New Roman</vt:lpstr>
      <vt:lpstr>Wingdings</vt:lpstr>
      <vt:lpstr>802-11-Submission</vt:lpstr>
      <vt:lpstr>Document</vt:lpstr>
      <vt:lpstr>IEEE 802.15 TG13  Multi-Gbit/s Optical Wireless Communication  March 2019 Closing Report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4970</cp:revision>
  <cp:lastPrinted>2014-11-04T15:04:57Z</cp:lastPrinted>
  <dcterms:created xsi:type="dcterms:W3CDTF">2007-04-17T18:10:23Z</dcterms:created>
  <dcterms:modified xsi:type="dcterms:W3CDTF">2019-03-15T01:24:10Z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