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2" r:id="rId1"/>
  </p:sldMasterIdLst>
  <p:notesMasterIdLst>
    <p:notesMasterId r:id="rId3"/>
  </p:notesMasterIdLst>
  <p:handoutMasterIdLst>
    <p:handoutMasterId r:id="rId4"/>
  </p:handoutMasterIdLst>
  <p:sldIdLst>
    <p:sldId id="386" r:id="rId2"/>
  </p:sldIdLst>
  <p:sldSz cx="9144000" cy="6858000" type="screen4x3"/>
  <p:notesSz cx="68580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FFFF00"/>
    <a:srgbClr val="006666"/>
    <a:srgbClr val="000000"/>
    <a:srgbClr val="0066FF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2" autoAdjust="0"/>
    <p:restoredTop sz="94717" autoAdjust="0"/>
  </p:normalViewPr>
  <p:slideViewPr>
    <p:cSldViewPr>
      <p:cViewPr varScale="1">
        <p:scale>
          <a:sx n="81" d="100"/>
          <a:sy n="81" d="100"/>
        </p:scale>
        <p:origin x="1896" y="6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1594" y="58"/>
      </p:cViewPr>
      <p:guideLst>
        <p:guide orient="horz" pos="290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6788" y="173038"/>
            <a:ext cx="2663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 b="1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3038"/>
            <a:ext cx="22844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굴림" charset="-127"/>
              </a:defRPr>
            </a:lvl1pPr>
          </a:lstStyle>
          <a:p>
            <a:fld id="{08F64BA0-1FBC-41B7-A9BD-E24325ECEE83}" type="datetime6">
              <a:rPr lang="en-US" altLang="ko-KR"/>
              <a:pPr/>
              <a:t>March 19</a:t>
            </a:fld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939213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939213"/>
            <a:ext cx="1371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21D1822E-5204-405F-9CF1-2723B5D99DB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706438" y="382588"/>
            <a:ext cx="5465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85800" y="8610600"/>
            <a:ext cx="2209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Tentative agenda Full WG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706438" y="8928100"/>
            <a:ext cx="5618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6866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6838"/>
            <a:ext cx="2784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 b="1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4119"/>
            <a:ext cx="27082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굴림" charset="-127"/>
              </a:defRPr>
            </a:lvl1pPr>
          </a:lstStyle>
          <a:p>
            <a:r>
              <a:rPr lang="en-US" altLang="ko-KR" dirty="0"/>
              <a:t>March</a:t>
            </a:r>
            <a:r>
              <a:rPr lang="ko-KR" altLang="en-US" dirty="0"/>
              <a:t> </a:t>
            </a:r>
            <a:r>
              <a:rPr lang="en-US" altLang="ko-KR" dirty="0"/>
              <a:t>2019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8500"/>
            <a:ext cx="4602163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87850"/>
            <a:ext cx="50292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>
              <a:defRPr sz="1000">
                <a:ea typeface="굴림" charset="-127"/>
              </a:defRPr>
            </a:lvl5pPr>
          </a:lstStyle>
          <a:p>
            <a:pPr lvl="4"/>
            <a:endParaRPr lang="en-US" altLang="ko-K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942388"/>
            <a:ext cx="7921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679384AA-EF33-45B7-8EFC-2D36269F10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5350"/>
            <a:r>
              <a:rPr lang="en-US" altLang="ko-KR">
                <a:ea typeface="굴림" charset="-127"/>
              </a:rPr>
              <a:t>Tentative agenda Full WG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36600" y="8940800"/>
            <a:ext cx="5405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61988" y="295275"/>
            <a:ext cx="5554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5990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E5BE05F-4AB7-4FD6-85B9-D9827F26D10D}" type="datetime6">
              <a:rPr lang="en-US" altLang="ko-KR"/>
              <a:pPr/>
              <a:t>March 19</a:t>
            </a:fld>
            <a:endParaRPr lang="en-US" altLang="ko-KR" dirty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/>
              <a:t>Page </a:t>
            </a:r>
            <a:fld id="{F4D2CE43-1709-43A1-AE38-0731F4665987}" type="slidenum">
              <a:rPr lang="en-US" altLang="ko-KR"/>
              <a:pPr/>
              <a:t>1</a:t>
            </a:fld>
            <a:endParaRPr lang="en-US" altLang="ko-KR" dirty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ko-KR" dirty="0">
              <a:ea typeface="굴림" charset="-127"/>
            </a:endParaRPr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964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69213E2-5C75-4E72-ADC0-2DB43F82F4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85800" y="6400800"/>
            <a:ext cx="800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858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85800" y="381456"/>
            <a:ext cx="7848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0" lvl="4" indent="0" algn="l"/>
            <a:r>
              <a:rPr lang="en-US" altLang="ko-KR" sz="1400" b="1" baseline="0" dirty="0">
                <a:ea typeface="굴림" charset="-127"/>
              </a:rPr>
              <a:t>March 2019				                  </a:t>
            </a:r>
            <a:r>
              <a:rPr lang="en-US" altLang="ko-KR" sz="1400" b="1" dirty="0">
                <a:ea typeface="굴림" charset="-127"/>
              </a:rPr>
              <a:t>doc.: IEEE</a:t>
            </a:r>
            <a:r>
              <a:rPr lang="en-US" altLang="ko-KR" sz="1400" b="1" baseline="0" dirty="0">
                <a:ea typeface="굴림" charset="-127"/>
              </a:rPr>
              <a:t> </a:t>
            </a:r>
            <a:r>
              <a:rPr lang="en-US" altLang="ko-KR" sz="1400" b="1" dirty="0">
                <a:ea typeface="굴림" charset="-127"/>
              </a:rPr>
              <a:t>15-19-0178-00-0vat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19800" y="6400800"/>
            <a:ext cx="2543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/>
              <a:t>Yeong</a:t>
            </a:r>
            <a:r>
              <a:rPr lang="en-US" altLang="ko-KR" dirty="0"/>
              <a:t> Min Jang, </a:t>
            </a:r>
            <a:r>
              <a:rPr lang="en-US" altLang="ko-KR" dirty="0" err="1"/>
              <a:t>Kookmin</a:t>
            </a:r>
            <a:r>
              <a:rPr lang="en-US" altLang="ko-KR" dirty="0"/>
              <a:t> University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09600" y="64008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Submission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1F7EE9B6-C75F-4E2D-9843-F27F5C6AA8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6858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685800" y="381456"/>
            <a:ext cx="7848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0" lvl="4" indent="0" algn="l"/>
            <a:r>
              <a:rPr lang="en-US" altLang="ko-KR" sz="1400" b="1" baseline="0" dirty="0">
                <a:ea typeface="굴림" charset="-127"/>
              </a:rPr>
              <a:t>March 2019				                  </a:t>
            </a:r>
            <a:r>
              <a:rPr lang="en-US" altLang="ko-KR" sz="1400" b="1" dirty="0">
                <a:ea typeface="굴림" charset="-127"/>
              </a:rPr>
              <a:t>doc.: IEEE</a:t>
            </a:r>
            <a:r>
              <a:rPr lang="en-US" altLang="ko-KR" sz="1400" b="1" baseline="0" dirty="0">
                <a:ea typeface="굴림" charset="-127"/>
              </a:rPr>
              <a:t> </a:t>
            </a:r>
            <a:r>
              <a:rPr lang="en-US" altLang="ko-KR" sz="1400" b="1" dirty="0">
                <a:ea typeface="굴림" charset="-127"/>
              </a:rPr>
              <a:t>15-19-0179-00-0vat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19800" y="6400800"/>
            <a:ext cx="2543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/>
              <a:t>Yeong</a:t>
            </a:r>
            <a:r>
              <a:rPr lang="en-US" altLang="ko-KR" dirty="0"/>
              <a:t> Min Jang, </a:t>
            </a:r>
            <a:r>
              <a:rPr lang="en-US" altLang="ko-KR" dirty="0" err="1"/>
              <a:t>Kookmin</a:t>
            </a:r>
            <a:r>
              <a:rPr lang="en-US" altLang="ko-KR" dirty="0"/>
              <a:t> University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09600" y="64008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Submission</a:t>
            </a:r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685800" y="6400800"/>
            <a:ext cx="800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3A7BA5C9-A822-4C20-955F-BBD7AABA9BB5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381456"/>
            <a:ext cx="7848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0" lvl="4" indent="0" algn="l"/>
            <a:r>
              <a:rPr lang="en-US" altLang="ko-KR" sz="1400" b="1" baseline="0" dirty="0">
                <a:ea typeface="굴림" charset="-127"/>
              </a:rPr>
              <a:t>March 2019				                  </a:t>
            </a:r>
            <a:r>
              <a:rPr lang="en-US" altLang="ko-KR" sz="1400" b="1" dirty="0">
                <a:ea typeface="굴림" charset="-127"/>
              </a:rPr>
              <a:t>doc.: IEEE</a:t>
            </a:r>
            <a:r>
              <a:rPr lang="en-US" altLang="ko-KR" sz="1400" b="1" baseline="0" dirty="0">
                <a:ea typeface="굴림" charset="-127"/>
              </a:rPr>
              <a:t> </a:t>
            </a:r>
            <a:r>
              <a:rPr lang="en-US" altLang="ko-KR" sz="1400" b="1" dirty="0">
                <a:ea typeface="굴림" charset="-127"/>
              </a:rPr>
              <a:t>15-19-0178-00-0vat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19800" y="6400800"/>
            <a:ext cx="2543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/>
              <a:t>Yeong</a:t>
            </a:r>
            <a:r>
              <a:rPr lang="en-US" altLang="ko-KR" dirty="0"/>
              <a:t> Min Jang, </a:t>
            </a:r>
            <a:r>
              <a:rPr lang="en-US" altLang="ko-KR" dirty="0" err="1"/>
              <a:t>Kookmin</a:t>
            </a:r>
            <a:r>
              <a:rPr lang="en-US" altLang="ko-KR" dirty="0"/>
              <a:t> University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09600" y="64008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00800"/>
            <a:ext cx="800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8400" y="6477000"/>
            <a:ext cx="24384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altLang="ko-KR"/>
              <a:t>Yeong Min Jang, Kookmin University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1F7EE9B6-C75F-4E2D-9843-F27F5C6AA82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8400" y="6477000"/>
            <a:ext cx="24384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altLang="ko-KR"/>
              <a:t>Yeong Min Jang, Kookmin University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526F59E6-31D6-4C1C-AD86-14BEC6C8288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r>
              <a:rPr lang="en-US" altLang="ko-KR"/>
              <a:t>Slide </a:t>
            </a:r>
            <a:fld id="{53E8C03F-F514-4906-AAC8-806673786EE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06438" y="6477000"/>
            <a:ext cx="7827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19800" y="6477000"/>
            <a:ext cx="2543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/>
              <a:t>Yeong</a:t>
            </a:r>
            <a:r>
              <a:rPr lang="en-US" altLang="ko-KR" dirty="0"/>
              <a:t> Min Jang, </a:t>
            </a:r>
            <a:r>
              <a:rPr lang="en-US" altLang="ko-KR" dirty="0" err="1"/>
              <a:t>Kookmin</a:t>
            </a:r>
            <a:r>
              <a:rPr lang="en-US" altLang="ko-KR" dirty="0"/>
              <a:t> University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381456"/>
            <a:ext cx="7848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0" lvl="4" indent="0" algn="l"/>
            <a:r>
              <a:rPr lang="en-US" altLang="ko-KR" sz="1400" b="1" baseline="0" dirty="0">
                <a:ea typeface="굴림" charset="-127"/>
              </a:rPr>
              <a:t>March 2019				                  </a:t>
            </a:r>
            <a:r>
              <a:rPr lang="en-US" altLang="ko-KR" sz="1400" b="1" dirty="0">
                <a:ea typeface="굴림" charset="-127"/>
              </a:rPr>
              <a:t>doc.: IEEE</a:t>
            </a:r>
            <a:r>
              <a:rPr lang="en-US" altLang="ko-KR" sz="1400" b="1" baseline="0" dirty="0">
                <a:ea typeface="굴림" charset="-127"/>
              </a:rPr>
              <a:t> </a:t>
            </a:r>
            <a:r>
              <a:rPr lang="en-US" altLang="ko-KR" sz="1400" b="1" dirty="0">
                <a:ea typeface="굴림" charset="-127"/>
              </a:rPr>
              <a:t>15-19-0178-00-0vat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09600" y="64770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6" r:id="rId3"/>
    <p:sldLayoutId id="2147483765" r:id="rId4"/>
    <p:sldLayoutId id="2147483766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/>
              <a:t>Slide </a:t>
            </a:r>
            <a:fld id="{054E5E52-827F-4085-86A7-844AD6604231}" type="slidenum">
              <a:rPr lang="en-US" altLang="ko-KR"/>
              <a:pPr/>
              <a:t>1</a:t>
            </a:fld>
            <a:endParaRPr lang="en-US" altLang="ko-KR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ko-KR" sz="3600" b="1" dirty="0">
                <a:ea typeface="굴림" charset="-127"/>
              </a:rPr>
              <a:t>VAT IG Goal for Atlanta 2019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6002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288" indent="-395288">
              <a:buFont typeface="Wingdings" pitchFamily="2" charset="2"/>
              <a:buChar char="§"/>
            </a:pPr>
            <a:r>
              <a:rPr lang="en-US" altLang="ja-JP" sz="2400" dirty="0">
                <a:solidFill>
                  <a:srgbClr val="FF0000"/>
                </a:solidFill>
                <a:ea typeface="ＭＳ Ｐゴシック" pitchFamily="34" charset="-128"/>
              </a:rPr>
              <a:t>April, 2019: Draft Complete PAR and CSD (online)</a:t>
            </a:r>
          </a:p>
          <a:p>
            <a:pPr marL="395288" indent="-395288">
              <a:buFont typeface="Wingdings" pitchFamily="2" charset="2"/>
              <a:buChar char="§"/>
            </a:pPr>
            <a:r>
              <a:rPr lang="en-US" altLang="ja-JP" sz="2400" dirty="0">
                <a:solidFill>
                  <a:srgbClr val="FF0000"/>
                </a:solidFill>
                <a:ea typeface="ＭＳ Ｐゴシック" pitchFamily="34" charset="-128"/>
              </a:rPr>
              <a:t>May, 2019: Complete PAR </a:t>
            </a:r>
            <a:r>
              <a:rPr lang="en-US" altLang="ja-JP" sz="2400">
                <a:solidFill>
                  <a:srgbClr val="FF0000"/>
                </a:solidFill>
                <a:ea typeface="ＭＳ Ｐゴシック" pitchFamily="34" charset="-128"/>
              </a:rPr>
              <a:t>and CSD in IG</a:t>
            </a:r>
            <a:endParaRPr lang="en-US" altLang="ja-JP" sz="24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395288" indent="-395288"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July, 2019: Achieve PAR and CSD Motion in WG</a:t>
            </a:r>
          </a:p>
          <a:p>
            <a:pPr marL="395288" indent="-395288"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Sept, 2019: Forming official TG for</a:t>
            </a:r>
            <a:r>
              <a:rPr lang="ko-KR" altLang="en-US" sz="2400" dirty="0">
                <a:ea typeface="ＭＳ Ｐゴシック" pitchFamily="34" charset="-128"/>
              </a:rPr>
              <a:t> </a:t>
            </a:r>
            <a:r>
              <a:rPr lang="en-US" altLang="ko-KR" sz="2400" dirty="0">
                <a:ea typeface="ＭＳ Ｐゴシック" pitchFamily="34" charset="-128"/>
              </a:rPr>
              <a:t>Amendment</a:t>
            </a:r>
            <a:r>
              <a:rPr lang="ko-KR" altLang="en-US" sz="2400" dirty="0">
                <a:ea typeface="ＭＳ Ｐゴシック" pitchFamily="34" charset="-128"/>
              </a:rPr>
              <a:t> </a:t>
            </a:r>
            <a:r>
              <a:rPr lang="en-US" altLang="ko-KR" sz="2400" dirty="0">
                <a:ea typeface="ＭＳ Ｐゴシック" pitchFamily="34" charset="-128"/>
              </a:rPr>
              <a:t>for</a:t>
            </a:r>
            <a:r>
              <a:rPr lang="ko-KR" altLang="en-US" sz="2400" dirty="0">
                <a:ea typeface="ＭＳ Ｐゴシック" pitchFamily="34" charset="-128"/>
              </a:rPr>
              <a:t> </a:t>
            </a:r>
            <a:r>
              <a:rPr lang="en-US" altLang="ko-KR" sz="2400" dirty="0">
                <a:ea typeface="ＭＳ Ｐゴシック" pitchFamily="34" charset="-128"/>
              </a:rPr>
              <a:t>IEEE</a:t>
            </a:r>
            <a:r>
              <a:rPr lang="ko-KR" altLang="en-US" sz="2400" dirty="0">
                <a:ea typeface="ＭＳ Ｐゴシック" pitchFamily="34" charset="-128"/>
              </a:rPr>
              <a:t> </a:t>
            </a:r>
            <a:r>
              <a:rPr lang="en-US" altLang="ko-KR" sz="2400" dirty="0">
                <a:ea typeface="ＭＳ Ｐゴシック" pitchFamily="34" charset="-128"/>
              </a:rPr>
              <a:t>802.15.7-2018</a:t>
            </a:r>
            <a:endParaRPr lang="en-US" altLang="ja-JP" sz="2400" dirty="0">
              <a:ea typeface="ＭＳ Ｐゴシック" pitchFamily="34" charset="-128"/>
            </a:endParaRPr>
          </a:p>
          <a:p>
            <a:pPr marL="395288" indent="-395288">
              <a:buFont typeface="Wingdings" pitchFamily="2" charset="2"/>
              <a:buChar char="§"/>
            </a:pPr>
            <a:endParaRPr lang="en-US" sz="2400" dirty="0"/>
          </a:p>
          <a:p>
            <a:pPr marL="395288" indent="-395288">
              <a:buFont typeface="Wingdings" pitchFamily="2" charset="2"/>
              <a:buChar char="§"/>
            </a:pPr>
            <a:r>
              <a:rPr lang="en-US" sz="2400" dirty="0"/>
              <a:t>3 Slots requested (on Wed. and Thur.)</a:t>
            </a:r>
          </a:p>
          <a:p>
            <a:endParaRPr lang="en-US" altLang="ja-JP" sz="2400" dirty="0"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ua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tuan</Template>
  <TotalTime>10303</TotalTime>
  <Words>66</Words>
  <Application>Microsoft Office PowerPoint</Application>
  <PresentationFormat>화면 슬라이드 쇼(4:3)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Times New Roman</vt:lpstr>
      <vt:lpstr>Wingdings</vt:lpstr>
      <vt:lpstr>tuan</vt:lpstr>
      <vt:lpstr>VAT IG Goal for Atlanta 2019</vt:lpstr>
    </vt:vector>
  </TitlesOfParts>
  <Company>Kinney Consulting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TG4e Closing Report</dc:title>
  <dc:creator>Pat Kinney</dc:creator>
  <cp:lastModifiedBy>장영민</cp:lastModifiedBy>
  <cp:revision>701</cp:revision>
  <cp:lastPrinted>2000-03-07T00:55:37Z</cp:lastPrinted>
  <dcterms:created xsi:type="dcterms:W3CDTF">1998-02-10T13:07:52Z</dcterms:created>
  <dcterms:modified xsi:type="dcterms:W3CDTF">2019-03-15T01:13:32Z</dcterms:modified>
  <cp:category>15-07-0nnn-00-004d</cp:category>
</cp:coreProperties>
</file>