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72" r:id="rId1"/>
  </p:sldMasterIdLst>
  <p:notesMasterIdLst>
    <p:notesMasterId r:id="rId7"/>
  </p:notesMasterIdLst>
  <p:handoutMasterIdLst>
    <p:handoutMasterId r:id="rId8"/>
  </p:handoutMasterIdLst>
  <p:sldIdLst>
    <p:sldId id="370" r:id="rId2"/>
    <p:sldId id="384" r:id="rId3"/>
    <p:sldId id="387" r:id="rId4"/>
    <p:sldId id="385" r:id="rId5"/>
    <p:sldId id="386" r:id="rId6"/>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32" autoAdjust="0"/>
    <p:restoredTop sz="94717" autoAdjust="0"/>
  </p:normalViewPr>
  <p:slideViewPr>
    <p:cSldViewPr>
      <p:cViewPr varScale="1">
        <p:scale>
          <a:sx n="81" d="100"/>
          <a:sy n="81" d="100"/>
        </p:scale>
        <p:origin x="1896" y="6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94" y="58"/>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March 19</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4119"/>
            <a:ext cx="270827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a:t>March</a:t>
            </a:r>
            <a:r>
              <a:rPr lang="ko-KR" altLang="en-US" dirty="0"/>
              <a:t> </a:t>
            </a:r>
            <a:r>
              <a:rPr lang="en-US" altLang="ko-KR" dirty="0"/>
              <a:t>2019</a:t>
            </a: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a:t>Click to edit Master text styles</a:t>
            </a:r>
          </a:p>
          <a:p>
            <a:pPr lvl="1"/>
            <a:r>
              <a:rPr lang="en-US" altLang="ko-KR" noProof="0"/>
              <a:t>Second level</a:t>
            </a:r>
          </a:p>
          <a:p>
            <a:pPr lvl="2"/>
            <a:r>
              <a:rPr lang="en-US" altLang="ko-KR" noProof="0"/>
              <a:t>Third level</a:t>
            </a:r>
          </a:p>
          <a:p>
            <a:pPr lvl="3"/>
            <a:r>
              <a:rPr lang="en-US" altLang="ko-KR" noProof="0"/>
              <a:t>Fourth level</a:t>
            </a:r>
          </a:p>
          <a:p>
            <a:pPr lvl="4"/>
            <a:r>
              <a:rPr lang="en-US" altLang="ko-KR" noProof="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March 19</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705728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endParaRPr lang="en-US" altLang="ko-KR"/>
          </a:p>
        </p:txBody>
      </p:sp>
      <p:sp>
        <p:nvSpPr>
          <p:cNvPr id="5" name="날짜 개체 틀 4"/>
          <p:cNvSpPr>
            <a:spLocks noGrp="1"/>
          </p:cNvSpPr>
          <p:nvPr>
            <p:ph type="dt" idx="11"/>
          </p:nvPr>
        </p:nvSpPr>
        <p:spPr/>
        <p:txBody>
          <a:bodyPr/>
          <a:lstStyle/>
          <a:p>
            <a:fld id="{96B197B8-484B-437B-A405-C7D6A443CD1A}" type="datetime6">
              <a:rPr lang="en-US" altLang="ko-KR" smtClean="0"/>
              <a:pPr/>
              <a:t>March 19</a:t>
            </a:fld>
            <a:endParaRPr lang="en-US" altLang="ko-KR"/>
          </a:p>
        </p:txBody>
      </p:sp>
      <p:sp>
        <p:nvSpPr>
          <p:cNvPr id="6" name="슬라이드 번호 개체 틀 5"/>
          <p:cNvSpPr>
            <a:spLocks noGrp="1"/>
          </p:cNvSpPr>
          <p:nvPr>
            <p:ph type="sldNum" sz="quarter" idx="12"/>
          </p:nvPr>
        </p:nvSpPr>
        <p:spPr/>
        <p:txBody>
          <a:bodyPr/>
          <a:lstStyle/>
          <a:p>
            <a:r>
              <a:rPr lang="en-US" altLang="ko-KR"/>
              <a:t>Page </a:t>
            </a:r>
            <a:fld id="{679384AA-EF33-45B7-8EFC-2D36269F1012}" type="slidenum">
              <a:rPr lang="en-US" altLang="ko-KR" smtClean="0"/>
              <a:pPr/>
              <a:t>2</a:t>
            </a:fld>
            <a:endParaRPr lang="en-US" altLang="ko-KR"/>
          </a:p>
        </p:txBody>
      </p:sp>
    </p:spTree>
    <p:extLst>
      <p:ext uri="{BB962C8B-B14F-4D97-AF65-F5344CB8AC3E}">
        <p14:creationId xmlns:p14="http://schemas.microsoft.com/office/powerpoint/2010/main" val="686504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March 19</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3</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614289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March 19</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5</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3869648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en-US" altLang="ko-KR"/>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a:t>Click to edit Master subtitle style</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smtClean="0"/>
              <a:pPr/>
              <a:t>‹#›</a:t>
            </a:fld>
            <a:endParaRPr lang="en-US" altLang="ko-KR"/>
          </a:p>
        </p:txBody>
      </p:sp>
      <p:sp>
        <p:nvSpPr>
          <p:cNvPr id="7" name="Line 8"/>
          <p:cNvSpPr>
            <a:spLocks noChangeShapeType="1"/>
          </p:cNvSpPr>
          <p:nvPr/>
        </p:nvSpPr>
        <p:spPr bwMode="auto">
          <a:xfrm>
            <a:off x="685800" y="6400800"/>
            <a:ext cx="80010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Rectangle 8"/>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 2019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15-19-0178-00-0vat</a:t>
            </a:r>
            <a:endParaRPr lang="en-US" altLang="ko-KR" dirty="0">
              <a:ea typeface="굴림" charset="-127"/>
            </a:endParaRPr>
          </a:p>
        </p:txBody>
      </p:sp>
      <p:sp>
        <p:nvSpPr>
          <p:cNvPr id="14" name="Rectangle 13"/>
          <p:cNvSpPr/>
          <p:nvPr userDrawn="1"/>
        </p:nvSpPr>
        <p:spPr>
          <a:xfrm>
            <a:off x="6019800" y="6400800"/>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5" name="Rectangle 14"/>
          <p:cNvSpPr/>
          <p:nvPr userDrawn="1"/>
        </p:nvSpPr>
        <p:spPr>
          <a:xfrm>
            <a:off x="609600" y="6400800"/>
            <a:ext cx="902811" cy="276999"/>
          </a:xfrm>
          <a:prstGeom prst="rect">
            <a:avLst/>
          </a:prstGeom>
        </p:spPr>
        <p:txBody>
          <a:bodyPr wrap="none">
            <a:spAutoFit/>
          </a:bodyPr>
          <a:lstStyle/>
          <a:p>
            <a:r>
              <a:rPr lang="en-US" altLang="ko-KR" dirty="0"/>
              <a:t>Submission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smtClean="0"/>
              <a:pPr/>
              <a:t>‹#›</a:t>
            </a:fld>
            <a:endParaRPr lang="en-US" altLang="ko-KR"/>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dirty="0"/>
              <a:t>Click to edit Master title style</a:t>
            </a:r>
          </a:p>
        </p:txBody>
      </p:sp>
      <p:sp>
        <p:nvSpPr>
          <p:cNvPr id="11" name="Rectangle 10"/>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 2019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15-19-0178-00-0vat</a:t>
            </a:r>
            <a:endParaRPr lang="en-US" altLang="ko-KR" dirty="0">
              <a:ea typeface="굴림" charset="-127"/>
            </a:endParaRPr>
          </a:p>
        </p:txBody>
      </p:sp>
      <p:sp>
        <p:nvSpPr>
          <p:cNvPr id="14" name="Rectangle 13"/>
          <p:cNvSpPr/>
          <p:nvPr userDrawn="1"/>
        </p:nvSpPr>
        <p:spPr>
          <a:xfrm>
            <a:off x="6019800" y="6400800"/>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5" name="Rectangle 14"/>
          <p:cNvSpPr/>
          <p:nvPr userDrawn="1"/>
        </p:nvSpPr>
        <p:spPr>
          <a:xfrm>
            <a:off x="609600" y="6400800"/>
            <a:ext cx="902811" cy="276999"/>
          </a:xfrm>
          <a:prstGeom prst="rect">
            <a:avLst/>
          </a:prstGeom>
        </p:spPr>
        <p:txBody>
          <a:bodyPr wrap="none">
            <a:spAutoFit/>
          </a:bodyPr>
          <a:lstStyle/>
          <a:p>
            <a:r>
              <a:rPr lang="en-US" altLang="ko-KR" dirty="0"/>
              <a:t>Submission</a:t>
            </a:r>
          </a:p>
        </p:txBody>
      </p:sp>
      <p:sp>
        <p:nvSpPr>
          <p:cNvPr id="16" name="Line 8"/>
          <p:cNvSpPr>
            <a:spLocks noChangeShapeType="1"/>
          </p:cNvSpPr>
          <p:nvPr userDrawn="1"/>
        </p:nvSpPr>
        <p:spPr bwMode="auto">
          <a:xfrm>
            <a:off x="685800" y="6400800"/>
            <a:ext cx="80010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smtClean="0"/>
              <a:pPr/>
              <a:t>‹#›</a:t>
            </a:fld>
            <a:endParaRPr lang="en-US" altLang="ko-KR"/>
          </a:p>
        </p:txBody>
      </p:sp>
      <p:sp>
        <p:nvSpPr>
          <p:cNvPr id="6"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9"/>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 2019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15-19-0178-00-0vat</a:t>
            </a:r>
            <a:endParaRPr lang="en-US" altLang="ko-KR" dirty="0">
              <a:ea typeface="굴림" charset="-127"/>
            </a:endParaRPr>
          </a:p>
        </p:txBody>
      </p:sp>
      <p:sp>
        <p:nvSpPr>
          <p:cNvPr id="12" name="Rectangle 11"/>
          <p:cNvSpPr/>
          <p:nvPr userDrawn="1"/>
        </p:nvSpPr>
        <p:spPr>
          <a:xfrm>
            <a:off x="6019800" y="6400800"/>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p:nvPr userDrawn="1"/>
        </p:nvSpPr>
        <p:spPr>
          <a:xfrm>
            <a:off x="609600" y="6400800"/>
            <a:ext cx="902811" cy="276999"/>
          </a:xfrm>
          <a:prstGeom prst="rect">
            <a:avLst/>
          </a:prstGeom>
        </p:spPr>
        <p:txBody>
          <a:bodyPr wrap="none">
            <a:spAutoFit/>
          </a:bodyPr>
          <a:lstStyle/>
          <a:p>
            <a:r>
              <a:rPr lang="en-US" altLang="ko-KR" dirty="0"/>
              <a:t>Submission</a:t>
            </a:r>
          </a:p>
        </p:txBody>
      </p:sp>
      <p:sp>
        <p:nvSpPr>
          <p:cNvPr id="14" name="Line 8"/>
          <p:cNvSpPr>
            <a:spLocks noChangeShapeType="1"/>
          </p:cNvSpPr>
          <p:nvPr userDrawn="1"/>
        </p:nvSpPr>
        <p:spPr bwMode="auto">
          <a:xfrm>
            <a:off x="685800" y="6400800"/>
            <a:ext cx="80010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5" name="Rectangle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Footer Placeholder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a:t>Click to edit Master title style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smtClean="0"/>
              <a:pPr/>
              <a:t>‹#›</a:t>
            </a:fld>
            <a:endParaRPr lang="en-US" altLang="ko-K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Rectangle 1"/>
          <p:cNvSpPr/>
          <p:nvPr/>
        </p:nvSpPr>
        <p:spPr>
          <a:xfrm>
            <a:off x="6019800" y="6477000"/>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March 2019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15-19-0178-00-0vat</a:t>
            </a:r>
            <a:endParaRPr lang="en-US" altLang="ko-KR" dirty="0">
              <a:ea typeface="굴림" charset="-127"/>
            </a:endParaRPr>
          </a:p>
        </p:txBody>
      </p:sp>
      <p:sp>
        <p:nvSpPr>
          <p:cNvPr id="8" name="Rectangle 7"/>
          <p:cNvSpPr/>
          <p:nvPr userDrawn="1"/>
        </p:nvSpPr>
        <p:spPr>
          <a:xfrm>
            <a:off x="609600" y="6477000"/>
            <a:ext cx="902811" cy="276999"/>
          </a:xfrm>
          <a:prstGeom prst="rect">
            <a:avLst/>
          </a:prstGeom>
        </p:spPr>
        <p:txBody>
          <a:bodyPr wrap="none">
            <a:spAutoFit/>
          </a:bodyPr>
          <a:lstStyle/>
          <a:p>
            <a:r>
              <a:rPr lang="en-US" altLang="ko-KR" dirty="0"/>
              <a:t>Submission</a:t>
            </a: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6" r:id="rId3"/>
    <p:sldLayoutId id="2147483765" r:id="rId4"/>
    <p:sldLayoutId id="2147483766" r:id="rId5"/>
  </p:sldLayoutIdLst>
  <p:hf hdr="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457200" y="762000"/>
            <a:ext cx="8382000" cy="5170646"/>
          </a:xfrm>
          <a:prstGeom prst="rect">
            <a:avLst/>
          </a:prstGeom>
          <a:noFill/>
          <a:ln w="12700">
            <a:noFill/>
            <a:miter lim="800000"/>
            <a:headEnd type="none" w="sm" len="sm"/>
            <a:tailEnd type="none" w="sm" len="sm"/>
          </a:ln>
          <a:effectLst/>
        </p:spPr>
        <p:txBody>
          <a:bodyPr wrap="square">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VAT IG Closing Report March 2019</a:t>
            </a:r>
          </a:p>
          <a:p>
            <a:pPr marL="914400" indent="-914400"/>
            <a:r>
              <a:rPr lang="en-US" altLang="ko-KR" sz="1800" b="1" dirty="0">
                <a:ea typeface="굴림" charset="-127"/>
              </a:rPr>
              <a:t>Date Submitted: March </a:t>
            </a:r>
            <a:r>
              <a:rPr lang="en-US" altLang="ko-KR" sz="1800" dirty="0">
                <a:ea typeface="굴림" charset="-127"/>
              </a:rPr>
              <a:t>2019</a:t>
            </a: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VAT IG Closing Report March 2019</a:t>
            </a:r>
          </a:p>
          <a:p>
            <a:pPr marL="914400" indent="-914400"/>
            <a:r>
              <a:rPr lang="en-US" altLang="ko-KR" sz="1800" b="1" dirty="0">
                <a:ea typeface="굴림" charset="-127"/>
              </a:rPr>
              <a:t>Abstract: </a:t>
            </a:r>
            <a:r>
              <a:rPr lang="en-US" altLang="ko-KR" sz="1800" dirty="0">
                <a:ea typeface="굴림" charset="-127"/>
              </a:rPr>
              <a:t>VAT IG Closing Report March 2019</a:t>
            </a:r>
          </a:p>
          <a:p>
            <a:pPr marL="914400" indent="-914400"/>
            <a:r>
              <a:rPr lang="en-US" altLang="ko-KR" sz="1800" b="1" dirty="0">
                <a:ea typeface="굴림" charset="-127"/>
              </a:rPr>
              <a:t>Purpose:</a:t>
            </a:r>
            <a:r>
              <a:rPr lang="en-US" altLang="ko-KR" sz="1800" dirty="0">
                <a:ea typeface="굴림" charset="-127"/>
              </a:rPr>
              <a:t>	To investigate forming an VAT PHY and MAC Study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1192951" y="1905000"/>
            <a:ext cx="6764481" cy="2862322"/>
          </a:xfrm>
          <a:prstGeom prst="rect">
            <a:avLst/>
          </a:prstGeom>
          <a:noFill/>
          <a:ln w="12700">
            <a:noFill/>
            <a:miter lim="800000"/>
            <a:headEnd type="none" w="sm" len="sm"/>
            <a:tailEnd type="none" w="sm" len="sm"/>
          </a:ln>
        </p:spPr>
        <p:txBody>
          <a:bodyPr wrap="none">
            <a:spAutoFit/>
          </a:bodyPr>
          <a:lstStyle/>
          <a:p>
            <a:pPr algn="ctr"/>
            <a:r>
              <a:rPr lang="en-US" altLang="ja-JP" sz="3600" b="1" dirty="0">
                <a:solidFill>
                  <a:schemeClr val="tx2"/>
                </a:solidFill>
                <a:ea typeface="ＭＳ Ｐゴシック" pitchFamily="34" charset="-128"/>
              </a:rPr>
              <a:t>VAT IG 13th Meeting, Vancouver</a:t>
            </a:r>
          </a:p>
          <a:p>
            <a:pPr algn="ctr"/>
            <a:endParaRPr lang="en-US" altLang="ja-JP" sz="3600" b="1" dirty="0">
              <a:solidFill>
                <a:schemeClr val="tx2"/>
              </a:solidFill>
              <a:ea typeface="ＭＳ Ｐゴシック" pitchFamily="34" charset="-128"/>
            </a:endParaRPr>
          </a:p>
          <a:p>
            <a:pPr algn="ctr"/>
            <a:r>
              <a:rPr lang="en-US" altLang="ja-JP" sz="3600" b="1" dirty="0">
                <a:solidFill>
                  <a:schemeClr val="tx2"/>
                </a:solidFill>
                <a:ea typeface="ＭＳ Ｐゴシック" pitchFamily="34" charset="-128"/>
              </a:rPr>
              <a:t>Closing Report</a:t>
            </a:r>
            <a:br>
              <a:rPr lang="en-US" altLang="ja-JP" sz="3600" b="1" dirty="0">
                <a:solidFill>
                  <a:schemeClr val="tx2"/>
                </a:solidFill>
                <a:ea typeface="ＭＳ Ｐゴシック" pitchFamily="34" charset="-128"/>
              </a:rPr>
            </a:br>
            <a:br>
              <a:rPr lang="en-US" altLang="ja-JP" sz="3600" b="1" dirty="0">
                <a:solidFill>
                  <a:schemeClr val="tx2"/>
                </a:solidFill>
                <a:ea typeface="ＭＳ Ｐゴシック" pitchFamily="34" charset="-128"/>
              </a:rPr>
            </a:br>
            <a:r>
              <a:rPr lang="en-US" altLang="ja-JP" sz="3600" b="1" dirty="0">
                <a:solidFill>
                  <a:schemeClr val="tx2"/>
                </a:solidFill>
                <a:ea typeface="ＭＳ Ｐゴシック" pitchFamily="34" charset="-128"/>
              </a:rPr>
              <a:t>March 2019</a:t>
            </a:r>
            <a:endParaRPr lang="en-US" altLang="ko-KR" sz="3600" b="1" dirty="0">
              <a:solidFill>
                <a:schemeClr val="tx2"/>
              </a:solidFill>
              <a:ea typeface="굴림" charset="-127"/>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3</a:t>
            </a:fld>
            <a:endParaRPr lang="en-US" altLang="ko-KR" dirty="0"/>
          </a:p>
        </p:txBody>
      </p:sp>
      <p:sp>
        <p:nvSpPr>
          <p:cNvPr id="13315" name="Rectangle 6"/>
          <p:cNvSpPr>
            <a:spLocks noGrp="1" noChangeArrowheads="1"/>
          </p:cNvSpPr>
          <p:nvPr>
            <p:ph type="title"/>
          </p:nvPr>
        </p:nvSpPr>
        <p:spPr>
          <a:xfrm>
            <a:off x="685800" y="685800"/>
            <a:ext cx="7772400" cy="762000"/>
          </a:xfrm>
          <a:noFill/>
        </p:spPr>
        <p:txBody>
          <a:bodyPr/>
          <a:lstStyle/>
          <a:p>
            <a:r>
              <a:rPr lang="en-US" altLang="ja-JP" sz="3600" b="1" dirty="0">
                <a:ea typeface="ＭＳ Ｐゴシック" pitchFamily="34" charset="-128"/>
              </a:rPr>
              <a:t>Objective of Meeting</a:t>
            </a:r>
          </a:p>
        </p:txBody>
      </p:sp>
      <p:sp>
        <p:nvSpPr>
          <p:cNvPr id="13316" name="Rectangle 7"/>
          <p:cNvSpPr>
            <a:spLocks noGrp="1" noChangeArrowheads="1"/>
          </p:cNvSpPr>
          <p:nvPr>
            <p:ph idx="4294967295"/>
          </p:nvPr>
        </p:nvSpPr>
        <p:spPr>
          <a:xfrm>
            <a:off x="457200" y="1981200"/>
            <a:ext cx="8686800" cy="3124200"/>
          </a:xfrm>
          <a:prstGeom prst="rect">
            <a:avLst/>
          </a:prstGeom>
        </p:spPr>
        <p:txBody>
          <a:bodyPr/>
          <a:lstStyle/>
          <a:p>
            <a:r>
              <a:rPr lang="en-US" altLang="ja-JP" sz="2800" dirty="0">
                <a:ea typeface="ＭＳ Ｐゴシック" pitchFamily="34" charset="-128"/>
              </a:rPr>
              <a:t>Call for applications and publicizing VAT IG activities</a:t>
            </a:r>
          </a:p>
          <a:p>
            <a:r>
              <a:rPr lang="en-US" altLang="ja-JP" sz="2800" dirty="0">
                <a:ea typeface="ＭＳ Ｐゴシック" pitchFamily="34" charset="-128"/>
              </a:rPr>
              <a:t>Call for presentation about VAT and some study items of VAT</a:t>
            </a:r>
          </a:p>
          <a:p>
            <a:r>
              <a:rPr lang="en-US" altLang="ja-JP" sz="2800" dirty="0">
                <a:ea typeface="ＭＳ Ｐゴシック" pitchFamily="34" charset="-128"/>
              </a:rPr>
              <a:t>Hearing of presentations about VAT</a:t>
            </a:r>
          </a:p>
          <a:p>
            <a:r>
              <a:rPr lang="en-US" altLang="ja-JP" sz="2800" dirty="0">
                <a:ea typeface="ＭＳ Ｐゴシック" pitchFamily="34" charset="-128"/>
              </a:rPr>
              <a:t>Discussion of Draft PAR and Draft CSD for Long Range and High Rate OCC SG</a:t>
            </a:r>
          </a:p>
          <a:p>
            <a:endParaRPr lang="en-US" altLang="ja-JP" dirty="0">
              <a:ea typeface="ＭＳ Ｐゴシック" pitchFamily="34" charset="-128"/>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4</a:t>
            </a:fld>
            <a:endParaRPr lang="en-US" altLang="ko-KR" dirty="0"/>
          </a:p>
        </p:txBody>
      </p:sp>
      <p:sp>
        <p:nvSpPr>
          <p:cNvPr id="4101" name="Rectangle 4"/>
          <p:cNvSpPr>
            <a:spLocks noChangeArrowheads="1"/>
          </p:cNvSpPr>
          <p:nvPr/>
        </p:nvSpPr>
        <p:spPr bwMode="auto">
          <a:xfrm>
            <a:off x="609600" y="1295400"/>
            <a:ext cx="8229600" cy="3046988"/>
          </a:xfrm>
          <a:prstGeom prst="rect">
            <a:avLst/>
          </a:prstGeom>
          <a:noFill/>
          <a:ln w="12700">
            <a:noFill/>
            <a:miter lim="800000"/>
            <a:headEnd type="none" w="sm" len="sm"/>
            <a:tailEnd type="none" w="sm" len="sm"/>
          </a:ln>
        </p:spPr>
        <p:txBody>
          <a:bodyPr wrap="square">
            <a:spAutoFit/>
          </a:bodyPr>
          <a:lstStyle/>
          <a:p>
            <a:endParaRPr lang="en-US" altLang="ja-JP" sz="2400" dirty="0">
              <a:ea typeface="ＭＳ Ｐゴシック" pitchFamily="34" charset="-128"/>
            </a:endParaRPr>
          </a:p>
          <a:p>
            <a:pPr marL="268288" indent="-268288">
              <a:buFontTx/>
              <a:buAutoNum type="arabicPeriod"/>
            </a:pPr>
            <a:r>
              <a:rPr lang="en-US" altLang="ja-JP" sz="2400" dirty="0">
                <a:ea typeface="ＭＳ Ｐゴシック" pitchFamily="34" charset="-128"/>
              </a:rPr>
              <a:t> March 2019 meeting: 3 session (Wed. PM2, Thur. AM1 and Thur. AM2)</a:t>
            </a:r>
          </a:p>
          <a:p>
            <a:pPr marL="268288" indent="-268288"/>
            <a:r>
              <a:rPr lang="en-US" altLang="ja-JP" sz="2400" dirty="0">
                <a:ea typeface="ＭＳ Ｐゴシック" pitchFamily="34" charset="-128"/>
              </a:rPr>
              <a:t>2. Contribution presentations:</a:t>
            </a:r>
          </a:p>
          <a:p>
            <a:pPr marL="914400" lvl="1" indent="-457200"/>
            <a:r>
              <a:rPr lang="en-US" altLang="ko-KR" sz="2400" dirty="0"/>
              <a:t>+ 15 contributions from </a:t>
            </a:r>
            <a:r>
              <a:rPr lang="en-US" altLang="ko-KR" sz="2400" dirty="0" err="1"/>
              <a:t>Kookmin</a:t>
            </a:r>
            <a:r>
              <a:rPr lang="en-US" altLang="ko-KR" sz="2400" dirty="0"/>
              <a:t> University and SNUST</a:t>
            </a:r>
          </a:p>
          <a:p>
            <a:r>
              <a:rPr lang="en-US" altLang="ko-KR" sz="2400" dirty="0"/>
              <a:t>3. Discussions and completed</a:t>
            </a:r>
          </a:p>
          <a:p>
            <a:pPr marL="914400" lvl="1" indent="-457200">
              <a:buFontTx/>
              <a:buChar char="-"/>
            </a:pPr>
            <a:r>
              <a:rPr lang="en-US" altLang="ko-KR" sz="2400" dirty="0">
                <a:ea typeface="ＭＳ Ｐゴシック" pitchFamily="34" charset="-128"/>
              </a:rPr>
              <a:t>Draft version of CSD and PAR document for the amendment of IEEE 802.15.7-2018</a:t>
            </a:r>
          </a:p>
        </p:txBody>
      </p:sp>
      <p:sp>
        <p:nvSpPr>
          <p:cNvPr id="10" name="Rectangle 6"/>
          <p:cNvSpPr txBox="1">
            <a:spLocks noChangeArrowheads="1"/>
          </p:cNvSpPr>
          <p:nvPr/>
        </p:nvSpPr>
        <p:spPr>
          <a:xfrm>
            <a:off x="609600" y="742334"/>
            <a:ext cx="7924800" cy="533400"/>
          </a:xfrm>
          <a:prstGeom prst="rect">
            <a:avLst/>
          </a:prstGeom>
          <a:noFill/>
        </p:spPr>
        <p:txBody>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a:lstStyle>
          <a:p>
            <a:r>
              <a:rPr lang="en-US" altLang="ja-JP" sz="3200" b="1" dirty="0">
                <a:ea typeface="ＭＳ Ｐゴシック" pitchFamily="50" charset="-128"/>
              </a:rPr>
              <a:t>Accomplishment for the March meeting</a:t>
            </a:r>
            <a:endParaRPr lang="en-US" altLang="ja-JP" sz="3200" b="1" dirty="0">
              <a:ea typeface="ＭＳ Ｐゴシック"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5</a:t>
            </a:fld>
            <a:endParaRPr lang="en-US" altLang="ko-KR" dirty="0"/>
          </a:p>
        </p:txBody>
      </p:sp>
      <p:sp>
        <p:nvSpPr>
          <p:cNvPr id="16387" name="Rectangle 2"/>
          <p:cNvSpPr>
            <a:spLocks noGrp="1" noChangeArrowheads="1"/>
          </p:cNvSpPr>
          <p:nvPr>
            <p:ph type="title"/>
          </p:nvPr>
        </p:nvSpPr>
        <p:spPr>
          <a:xfrm>
            <a:off x="685800" y="609600"/>
            <a:ext cx="7772400" cy="762000"/>
          </a:xfrm>
        </p:spPr>
        <p:txBody>
          <a:bodyPr/>
          <a:lstStyle/>
          <a:p>
            <a:r>
              <a:rPr lang="en-US" altLang="ko-KR" sz="3600" b="1" dirty="0">
                <a:ea typeface="굴림" charset="-127"/>
              </a:rPr>
              <a:t>Plans for May Meeting</a:t>
            </a:r>
          </a:p>
        </p:txBody>
      </p:sp>
      <p:sp>
        <p:nvSpPr>
          <p:cNvPr id="11" name="TextBox 10"/>
          <p:cNvSpPr txBox="1"/>
          <p:nvPr/>
        </p:nvSpPr>
        <p:spPr>
          <a:xfrm>
            <a:off x="533400" y="1600200"/>
            <a:ext cx="8305800" cy="3416320"/>
          </a:xfrm>
          <a:prstGeom prst="rect">
            <a:avLst/>
          </a:prstGeom>
          <a:noFill/>
        </p:spPr>
        <p:txBody>
          <a:bodyPr wrap="square" rtlCol="0">
            <a:spAutoFit/>
          </a:bodyPr>
          <a:lstStyle/>
          <a:p>
            <a:pPr marL="395288" indent="-395288">
              <a:buFont typeface="Wingdings" pitchFamily="2" charset="2"/>
              <a:buChar char="§"/>
            </a:pPr>
            <a:r>
              <a:rPr lang="en-US" sz="2400" dirty="0"/>
              <a:t>Requesting 3 sessions (on Wed. and Thur.)</a:t>
            </a:r>
          </a:p>
          <a:p>
            <a:pPr marL="395288" indent="-395288">
              <a:buFont typeface="Wingdings" pitchFamily="2" charset="2"/>
              <a:buChar char="§"/>
            </a:pPr>
            <a:r>
              <a:rPr lang="en-US" altLang="ja-JP" sz="2400" dirty="0">
                <a:ea typeface="ＭＳ Ｐゴシック" pitchFamily="34" charset="-128"/>
              </a:rPr>
              <a:t>Call for some study items of VAT</a:t>
            </a:r>
          </a:p>
          <a:p>
            <a:pPr marL="395288" indent="-395288">
              <a:buFont typeface="Wingdings" pitchFamily="2" charset="2"/>
              <a:buChar char="§"/>
            </a:pPr>
            <a:r>
              <a:rPr lang="en-US" altLang="ja-JP" sz="2400" dirty="0">
                <a:ea typeface="ＭＳ Ｐゴシック" pitchFamily="34" charset="-128"/>
              </a:rPr>
              <a:t>Future Plan</a:t>
            </a:r>
          </a:p>
          <a:p>
            <a:pPr marL="852488" lvl="1" indent="-395288">
              <a:buFont typeface="Wingdings" pitchFamily="2" charset="2"/>
              <a:buChar char="§"/>
            </a:pPr>
            <a:r>
              <a:rPr lang="en-US" altLang="ja-JP" sz="2400" dirty="0">
                <a:ea typeface="ＭＳ Ｐゴシック" pitchFamily="34" charset="-128"/>
              </a:rPr>
              <a:t>April, 2019: Draft Complete PAR and CSD </a:t>
            </a:r>
            <a:r>
              <a:rPr lang="en-US" altLang="ja-JP" sz="2400">
                <a:ea typeface="ＭＳ Ｐゴシック" pitchFamily="34" charset="-128"/>
              </a:rPr>
              <a:t>(online)</a:t>
            </a:r>
            <a:endParaRPr lang="en-US" altLang="ja-JP" sz="2400" dirty="0">
              <a:ea typeface="ＭＳ Ｐゴシック" pitchFamily="34" charset="-128"/>
            </a:endParaRPr>
          </a:p>
          <a:p>
            <a:pPr marL="852488" lvl="1" indent="-395288">
              <a:buFont typeface="Wingdings" pitchFamily="2" charset="2"/>
              <a:buChar char="§"/>
            </a:pPr>
            <a:r>
              <a:rPr lang="en-US" altLang="ja-JP" sz="2400" dirty="0">
                <a:ea typeface="ＭＳ Ｐゴシック" pitchFamily="34" charset="-128"/>
              </a:rPr>
              <a:t>May, 2019: Complete PAR and CSD</a:t>
            </a:r>
          </a:p>
          <a:p>
            <a:pPr marL="852488" lvl="1" indent="-395288">
              <a:buFont typeface="Wingdings" pitchFamily="2" charset="2"/>
              <a:buChar char="§"/>
            </a:pPr>
            <a:r>
              <a:rPr lang="en-US" altLang="ja-JP" sz="2400" dirty="0">
                <a:ea typeface="ＭＳ Ｐゴシック" pitchFamily="34" charset="-128"/>
              </a:rPr>
              <a:t>July, 2019: Achieve PAR and CSD Consensus</a:t>
            </a:r>
          </a:p>
          <a:p>
            <a:pPr marL="852488" lvl="1" indent="-395288">
              <a:buFont typeface="Wingdings" pitchFamily="2" charset="2"/>
              <a:buChar char="§"/>
            </a:pPr>
            <a:r>
              <a:rPr lang="en-US" altLang="ja-JP" sz="2400" dirty="0">
                <a:ea typeface="ＭＳ Ｐゴシック" pitchFamily="34" charset="-128"/>
              </a:rPr>
              <a:t>Sept, 2019: Forming official TG for</a:t>
            </a:r>
            <a:r>
              <a:rPr lang="ko-KR" altLang="en-US" sz="2400" dirty="0">
                <a:ea typeface="ＭＳ Ｐゴシック" pitchFamily="34" charset="-128"/>
              </a:rPr>
              <a:t> </a:t>
            </a:r>
            <a:r>
              <a:rPr lang="en-US" altLang="ko-KR" sz="2400" dirty="0">
                <a:ea typeface="ＭＳ Ｐゴシック" pitchFamily="34" charset="-128"/>
              </a:rPr>
              <a:t>Amendment</a:t>
            </a:r>
            <a:r>
              <a:rPr lang="ko-KR" altLang="en-US" sz="2400" dirty="0">
                <a:ea typeface="ＭＳ Ｐゴシック" pitchFamily="34" charset="-128"/>
              </a:rPr>
              <a:t> </a:t>
            </a:r>
            <a:r>
              <a:rPr lang="en-US" altLang="ko-KR" sz="2400" dirty="0">
                <a:ea typeface="ＭＳ Ｐゴシック" pitchFamily="34" charset="-128"/>
              </a:rPr>
              <a:t>for</a:t>
            </a:r>
            <a:r>
              <a:rPr lang="ko-KR" altLang="en-US" sz="2400" dirty="0">
                <a:ea typeface="ＭＳ Ｐゴシック" pitchFamily="34" charset="-128"/>
              </a:rPr>
              <a:t> </a:t>
            </a:r>
            <a:r>
              <a:rPr lang="en-US" altLang="ko-KR" sz="2400" dirty="0">
                <a:ea typeface="ＭＳ Ｐゴシック" pitchFamily="34" charset="-128"/>
              </a:rPr>
              <a:t>IEEE</a:t>
            </a:r>
            <a:r>
              <a:rPr lang="ko-KR" altLang="en-US" sz="2400" dirty="0">
                <a:ea typeface="ＭＳ Ｐゴシック" pitchFamily="34" charset="-128"/>
              </a:rPr>
              <a:t> </a:t>
            </a:r>
            <a:r>
              <a:rPr lang="en-US" altLang="ko-KR" sz="2400" dirty="0">
                <a:ea typeface="ＭＳ Ｐゴシック" pitchFamily="34" charset="-128"/>
              </a:rPr>
              <a:t>802.15.7-2018</a:t>
            </a:r>
            <a:endParaRPr lang="en-US" altLang="ja-JP" sz="2400" dirty="0">
              <a:ea typeface="ＭＳ Ｐゴシック" pitchFamily="34" charset="-128"/>
            </a:endParaRPr>
          </a:p>
          <a:p>
            <a:pPr marL="395288" indent="-395288">
              <a:buFont typeface="Wingdings" pitchFamily="2" charset="2"/>
              <a:buChar char="§"/>
            </a:pPr>
            <a:endParaRPr lang="en-US" altLang="ja-JP" sz="2400" dirty="0">
              <a:ea typeface="ＭＳ Ｐゴシック" pitchFamily="34" charset="-128"/>
            </a:endParaRPr>
          </a:p>
        </p:txBody>
      </p:sp>
    </p:spTree>
  </p:cSld>
  <p:clrMapOvr>
    <a:masterClrMapping/>
  </p:clrMapOvr>
  <p:transition/>
</p:sld>
</file>

<file path=ppt/theme/theme1.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tuan</Template>
  <TotalTime>10291</TotalTime>
  <Words>222</Words>
  <Application>Microsoft Office PowerPoint</Application>
  <PresentationFormat>화면 슬라이드 쇼(4:3)</PresentationFormat>
  <Paragraphs>48</Paragraphs>
  <Slides>5</Slides>
  <Notes>4</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5</vt:i4>
      </vt:variant>
    </vt:vector>
  </HeadingPairs>
  <TitlesOfParts>
    <vt:vector size="8" baseType="lpstr">
      <vt:lpstr>Times New Roman</vt:lpstr>
      <vt:lpstr>Wingdings</vt:lpstr>
      <vt:lpstr>tuan</vt:lpstr>
      <vt:lpstr>PowerPoint 프레젠테이션</vt:lpstr>
      <vt:lpstr>PowerPoint 프레젠테이션</vt:lpstr>
      <vt:lpstr>Objective of Meeting</vt:lpstr>
      <vt:lpstr>PowerPoint 프레젠테이션</vt:lpstr>
      <vt:lpstr>Plans for May Meeting</vt:lpstr>
    </vt:vector>
  </TitlesOfParts>
  <Company>Kinney Consulting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장영민</cp:lastModifiedBy>
  <cp:revision>699</cp:revision>
  <cp:lastPrinted>2000-03-07T00:55:37Z</cp:lastPrinted>
  <dcterms:created xsi:type="dcterms:W3CDTF">1998-02-10T13:07:52Z</dcterms:created>
  <dcterms:modified xsi:type="dcterms:W3CDTF">2019-03-15T01:01:59Z</dcterms:modified>
  <cp:category>15-07-0nnn-00-004d</cp:category>
</cp:coreProperties>
</file>