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58" r:id="rId4"/>
    <p:sldId id="265" r:id="rId5"/>
    <p:sldId id="273" r:id="rId6"/>
    <p:sldId id="287" r:id="rId7"/>
    <p:sldId id="28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86122"/>
  </p:normalViewPr>
  <p:slideViewPr>
    <p:cSldViewPr>
      <p:cViewPr varScale="1">
        <p:scale>
          <a:sx n="109" d="100"/>
          <a:sy n="109" d="100"/>
        </p:scale>
        <p:origin x="270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May,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
        <p:nvSpPr>
          <p:cNvPr id="5" name="Title 4">
            <a:extLst>
              <a:ext uri="{FF2B5EF4-FFF2-40B4-BE49-F238E27FC236}">
                <a16:creationId xmlns:a16="http://schemas.microsoft.com/office/drawing/2014/main" id="{1634059A-49C6-ED41-A7E0-C03CC38FE769}"/>
              </a:ext>
            </a:extLst>
          </p:cNvPr>
          <p:cNvSpPr>
            <a:spLocks noGrp="1"/>
          </p:cNvSpPr>
          <p:nvPr>
            <p:ph type="title"/>
          </p:nvPr>
        </p:nvSpPr>
        <p:spPr/>
        <p:txBody>
          <a:bodyPr/>
          <a:lstStyle/>
          <a:p>
            <a:r>
              <a:rPr lang="en-US"/>
              <a:t>Click to edit Master title style</a:t>
            </a:r>
          </a:p>
        </p:txBody>
      </p:sp>
      <p:sp>
        <p:nvSpPr>
          <p:cNvPr id="8" name="Footer Placeholder 7">
            <a:extLst>
              <a:ext uri="{FF2B5EF4-FFF2-40B4-BE49-F238E27FC236}">
                <a16:creationId xmlns:a16="http://schemas.microsoft.com/office/drawing/2014/main" id="{535B3674-E045-B646-BF0E-8E7567576CDB}"/>
              </a:ext>
            </a:extLst>
          </p:cNvPr>
          <p:cNvSpPr>
            <a:spLocks noGrp="1"/>
          </p:cNvSpPr>
          <p:nvPr>
            <p:ph type="ftr" sz="quarter" idx="13"/>
          </p:nvPr>
        </p:nvSpPr>
        <p:spPr/>
        <p:txBody>
          <a:bodyPr/>
          <a:lstStyle/>
          <a:p>
            <a:endParaRPr lang="en-US" altLang="en-US" dirty="0"/>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15-19-0169-01-04md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304800" y="228600"/>
            <a:ext cx="1600200" cy="215444"/>
          </a:xfrm>
        </p:spPr>
        <p:txBody>
          <a:bodyPr/>
          <a:lstStyle/>
          <a:p>
            <a:r>
              <a:rPr lang="en-US" altLang="en-US" dirty="0"/>
              <a:t>May,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MAY, 2019 IEEE 802.15.4md Interim Plenary Agenda  V1</a:t>
            </a:r>
          </a:p>
          <a:p>
            <a:r>
              <a:rPr lang="en-US" altLang="en-US" sz="1600" b="1" dirty="0">
                <a:solidFill>
                  <a:schemeClr val="tx2"/>
                </a:solidFill>
              </a:rPr>
              <a:t>Date Submitted: May 10,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15-19-0169-01-04md</a:t>
            </a:r>
            <a:r>
              <a:rPr lang="en-US" sz="1600" b="1" dirty="0"/>
              <a:t> </a:t>
            </a:r>
            <a:r>
              <a:rPr lang="en-US" altLang="en-US" sz="1600" b="1" dirty="0">
                <a:solidFill>
                  <a:schemeClr val="tx2"/>
                </a:solidFill>
              </a:rPr>
              <a:t>Abstract: </a:t>
            </a:r>
            <a:r>
              <a:rPr lang="en-US" altLang="en-US" sz="1600" dirty="0">
                <a:solidFill>
                  <a:schemeClr val="tx2"/>
                </a:solidFill>
              </a:rPr>
              <a:t>MAY, 2019 IEEE 802.15.4md Interim Plenary Agenda  V1</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May,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MAY,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343333013"/>
              </p:ext>
            </p:extLst>
          </p:nvPr>
        </p:nvGraphicFramePr>
        <p:xfrm>
          <a:off x="534194" y="1404015"/>
          <a:ext cx="8075612" cy="397570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15md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Library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dirty="0"/>
              <a:t>May, 2019</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PM2 – Session 1</a:t>
            </a:r>
          </a:p>
          <a:p>
            <a:pPr lvl="1"/>
            <a:r>
              <a:rPr lang="en-US" sz="2400" dirty="0"/>
              <a:t>Call for Patents</a:t>
            </a:r>
          </a:p>
          <a:p>
            <a:pPr lvl="1"/>
            <a:r>
              <a:rPr lang="en-US" sz="2400" dirty="0"/>
              <a:t>Review minutes and approve minutes from last Face to Face and (DCN 137)</a:t>
            </a:r>
          </a:p>
          <a:p>
            <a:pPr lvl="1"/>
            <a:r>
              <a:rPr lang="en-US" sz="2400" dirty="0"/>
              <a:t>Approve CRG Minutes (DCN 187)</a:t>
            </a:r>
          </a:p>
          <a:p>
            <a:pPr lvl="1"/>
            <a:r>
              <a:rPr lang="en-US" sz="2400" dirty="0"/>
              <a:t>Review of Draft D02</a:t>
            </a:r>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May,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2</a:t>
            </a:r>
          </a:p>
          <a:p>
            <a:pPr lvl="1"/>
            <a:r>
              <a:rPr lang="en-US" sz="2400" dirty="0"/>
              <a:t>General Review – If necessary</a:t>
            </a:r>
          </a:p>
          <a:p>
            <a:r>
              <a:rPr lang="en-US" sz="2800" dirty="0"/>
              <a:t>Session 3</a:t>
            </a:r>
          </a:p>
          <a:p>
            <a:pPr lvl="1"/>
            <a:r>
              <a:rPr lang="en-US" sz="2400" dirty="0"/>
              <a:t>General Review – If necessary</a:t>
            </a:r>
          </a:p>
          <a:p>
            <a:r>
              <a:rPr lang="en-US" sz="2800" dirty="0"/>
              <a:t>Session 4</a:t>
            </a:r>
          </a:p>
          <a:p>
            <a:pPr lvl="1"/>
            <a:r>
              <a:rPr lang="en-US" sz="2400"/>
              <a:t>General Review – If necessary</a:t>
            </a:r>
          </a:p>
          <a:p>
            <a:pPr lvl="1"/>
            <a:r>
              <a:rPr lang="en-US" sz="2400"/>
              <a:t>Closing </a:t>
            </a:r>
            <a:r>
              <a:rPr lang="en-US" sz="2400" dirty="0"/>
              <a:t>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Future Slide</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6EDDDDD9-8F18-B14E-9B19-EA58F1327DDB}"/>
              </a:ext>
            </a:extLst>
          </p:cNvPr>
          <p:cNvPicPr>
            <a:picLocks noChangeAspect="1"/>
          </p:cNvPicPr>
          <p:nvPr/>
        </p:nvPicPr>
        <p:blipFill>
          <a:blip r:embed="rId2"/>
          <a:stretch>
            <a:fillRect/>
          </a:stretch>
        </p:blipFill>
        <p:spPr>
          <a:xfrm>
            <a:off x="1352550" y="2451100"/>
            <a:ext cx="6438900" cy="1955800"/>
          </a:xfrm>
          <a:prstGeom prst="rect">
            <a:avLst/>
          </a:prstGeom>
        </p:spPr>
      </p:pic>
    </p:spTree>
    <p:extLst>
      <p:ext uri="{BB962C8B-B14F-4D97-AF65-F5344CB8AC3E}">
        <p14:creationId xmlns:p14="http://schemas.microsoft.com/office/powerpoint/2010/main" val="36176869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5774</TotalTime>
  <Words>282</Words>
  <Application>Microsoft Macintosh PowerPoint</Application>
  <PresentationFormat>On-screen Show (4:3)</PresentationFormat>
  <Paragraphs>85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802.15.4MD MAY, 2019 IEEE 802.15.4md Interim Plenary Agenda  - Draft </vt:lpstr>
      <vt:lpstr>15.4md Sessions this Week</vt:lpstr>
      <vt:lpstr>Agenda </vt:lpstr>
      <vt:lpstr>Agenda </vt:lpstr>
      <vt:lpstr>Future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78</cp:revision>
  <cp:lastPrinted>1998-02-10T13:28:06Z</cp:lastPrinted>
  <dcterms:created xsi:type="dcterms:W3CDTF">2018-03-03T14:04:29Z</dcterms:created>
  <dcterms:modified xsi:type="dcterms:W3CDTF">2019-05-10T16:31:13Z</dcterms:modified>
</cp:coreProperties>
</file>