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1"/>
    <p:restoredTop sz="86190"/>
  </p:normalViewPr>
  <p:slideViewPr>
    <p:cSldViewPr>
      <p:cViewPr varScale="1">
        <p:scale>
          <a:sx n="109" d="100"/>
          <a:sy n="109" d="100"/>
        </p:scale>
        <p:origin x="270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15-19-0169-00-04md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May,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MAY, 2019 IEEE 802.15.4md Interim Plenary Agenda  Draft</a:t>
            </a:r>
          </a:p>
          <a:p>
            <a:r>
              <a:rPr lang="en-US" altLang="en-US" sz="1600" b="1" dirty="0">
                <a:solidFill>
                  <a:schemeClr val="tx2"/>
                </a:solidFill>
              </a:rPr>
              <a:t>Date Submitted: March 14,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15-19-0102-03-04md</a:t>
            </a:r>
            <a:r>
              <a:rPr lang="en-US" sz="1600" b="1" dirty="0"/>
              <a:t> </a:t>
            </a:r>
            <a:r>
              <a:rPr lang="en-US" altLang="en-US" sz="1600" b="1" dirty="0">
                <a:solidFill>
                  <a:schemeClr val="tx2"/>
                </a:solidFill>
              </a:rPr>
              <a:t>Abstract: </a:t>
            </a:r>
            <a:r>
              <a:rPr lang="en-US" altLang="en-US" sz="1600" dirty="0">
                <a:solidFill>
                  <a:schemeClr val="tx2"/>
                </a:solidFill>
              </a:rPr>
              <a:t>MAY,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May,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MAY,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May,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(DCN 137)</a:t>
            </a:r>
          </a:p>
          <a:p>
            <a:pPr lvl="1"/>
            <a:r>
              <a:rPr lang="en-US" sz="2400" dirty="0"/>
              <a:t>Approve CRG Minutes (DCN TBD)</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2</a:t>
            </a:r>
          </a:p>
          <a:p>
            <a:pPr lvl="1"/>
            <a:r>
              <a:rPr lang="en-US" sz="2400" dirty="0"/>
              <a:t>Comment Resolution</a:t>
            </a:r>
          </a:p>
          <a:p>
            <a:r>
              <a:rPr lang="en-US" sz="2800" dirty="0"/>
              <a:t>Session 3</a:t>
            </a:r>
          </a:p>
          <a:p>
            <a:pPr lvl="1"/>
            <a:r>
              <a:rPr lang="en-US" sz="2400" dirty="0"/>
              <a:t>Comment Resolution</a:t>
            </a:r>
          </a:p>
          <a:p>
            <a:r>
              <a:rPr lang="en-US" sz="2800" dirty="0"/>
              <a:t>Session 4</a:t>
            </a:r>
          </a:p>
          <a:p>
            <a:pPr lvl="1"/>
            <a:r>
              <a:rPr lang="en-US" sz="2400" dirty="0"/>
              <a:t>Comment Resolution</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5767</TotalTime>
  <Words>279</Words>
  <Application>Microsoft Macintosh PowerPoint</Application>
  <PresentationFormat>On-screen Show (4:3)</PresentationFormat>
  <Paragraphs>99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MAY, 2019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76</cp:revision>
  <cp:lastPrinted>1998-02-10T13:28:06Z</cp:lastPrinted>
  <dcterms:created xsi:type="dcterms:W3CDTF">2018-03-03T14:04:29Z</dcterms:created>
  <dcterms:modified xsi:type="dcterms:W3CDTF">2019-03-14T20:22:28Z</dcterms:modified>
</cp:coreProperties>
</file>