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58" r:id="rId4"/>
    <p:sldId id="265" r:id="rId5"/>
    <p:sldId id="273" r:id="rId6"/>
    <p:sldId id="28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21"/>
    <p:restoredTop sz="86190"/>
  </p:normalViewPr>
  <p:slideViewPr>
    <p:cSldViewPr>
      <p:cViewPr varScale="1">
        <p:scale>
          <a:sx n="109" d="100"/>
          <a:sy n="109" d="100"/>
        </p:scale>
        <p:origin x="270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March,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a:t>March, 2019</a:t>
            </a:r>
            <a:endParaRPr lang="en-US" altLang="en-US" dirty="0"/>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15-19-0169-00-04md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304800" y="228600"/>
            <a:ext cx="1600200" cy="215444"/>
          </a:xfrm>
        </p:spPr>
        <p:txBody>
          <a:bodyPr/>
          <a:lstStyle/>
          <a:p>
            <a:r>
              <a:rPr lang="en-US" altLang="en-US" dirty="0"/>
              <a:t>May,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MAY, 2019 IEEE 802.15.4md Interim Plenary Agenda  Draft</a:t>
            </a:r>
          </a:p>
          <a:p>
            <a:r>
              <a:rPr lang="en-US" altLang="en-US" sz="1600" b="1" dirty="0">
                <a:solidFill>
                  <a:schemeClr val="tx2"/>
                </a:solidFill>
              </a:rPr>
              <a:t>Date Submitted: March 14,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800" b="1" dirty="0"/>
              <a:t>15-19-0102-03-04md</a:t>
            </a:r>
            <a:r>
              <a:rPr lang="en-US" sz="1600" b="1" dirty="0"/>
              <a:t> </a:t>
            </a:r>
            <a:r>
              <a:rPr lang="en-US" altLang="en-US" sz="1600" b="1" dirty="0">
                <a:solidFill>
                  <a:schemeClr val="tx2"/>
                </a:solidFill>
              </a:rPr>
              <a:t>Abstract: </a:t>
            </a:r>
            <a:r>
              <a:rPr lang="en-US" altLang="en-US" sz="1600" dirty="0">
                <a:solidFill>
                  <a:schemeClr val="tx2"/>
                </a:solidFill>
              </a:rPr>
              <a:t>MAY, 2019 IEEE 802.15.4md Interim Plenary Agenda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May,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altLang="en-US" sz="3600" dirty="0"/>
              <a:t>MAY, 2019 IEEE 802.15.4md Interim Plenary Agenda  - Draft</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657031016"/>
              </p:ext>
            </p:extLst>
          </p:nvPr>
        </p:nvGraphicFramePr>
        <p:xfrm>
          <a:off x="534194" y="1404015"/>
          <a:ext cx="8075612" cy="34321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TBA</a:t>
                      </a:r>
                    </a:p>
                  </a:txBody>
                  <a:tcPr/>
                </a:tc>
                <a:tc>
                  <a:txBody>
                    <a:bodyPr/>
                    <a:lstStyle/>
                    <a:p>
                      <a:pPr algn="ctr"/>
                      <a:r>
                        <a:rPr lang="en-US" dirty="0"/>
                        <a:t>TBA</a:t>
                      </a:r>
                    </a:p>
                  </a:txBody>
                  <a:tcPr/>
                </a:tc>
                <a:tc>
                  <a:txBody>
                    <a:bodyPr/>
                    <a:lstStyle/>
                    <a:p>
                      <a:pPr algn="ctr"/>
                      <a:r>
                        <a:rPr lang="en-US" dirty="0"/>
                        <a:t>TBA</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dirty="0"/>
              <a:t>May, 2019</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TBA – Session 1</a:t>
            </a:r>
          </a:p>
          <a:p>
            <a:pPr lvl="1"/>
            <a:r>
              <a:rPr lang="en-US" sz="2400" dirty="0"/>
              <a:t>Call for Patents</a:t>
            </a:r>
          </a:p>
          <a:p>
            <a:pPr lvl="1"/>
            <a:r>
              <a:rPr lang="en-US" sz="2400" dirty="0"/>
              <a:t>Review minutes and approve minutes from last Face to Face. (DCN 137)</a:t>
            </a:r>
          </a:p>
          <a:p>
            <a:pPr lvl="1"/>
            <a:r>
              <a:rPr lang="en-US" sz="2400" dirty="0"/>
              <a:t>Approve CRG Minutes (DCN TBD)</a:t>
            </a:r>
          </a:p>
          <a:p>
            <a:pPr lvl="1"/>
            <a:r>
              <a:rPr lang="en-US" sz="2400" dirty="0"/>
              <a:t>Review Current Status Draft and Comments</a:t>
            </a:r>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1955093507"/>
              </p:ext>
            </p:extLst>
          </p:nvPr>
        </p:nvGraphicFramePr>
        <p:xfrm>
          <a:off x="1409700" y="38862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008874281"/>
                  </a:ext>
                </a:extLst>
              </a:tr>
              <a:tr h="329243">
                <a:tc>
                  <a:txBody>
                    <a:bodyPr/>
                    <a:lstStyle/>
                    <a:p>
                      <a:pPr algn="ctr"/>
                      <a:r>
                        <a:rPr lang="en-US" dirty="0"/>
                        <a:t>Grand Total</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hMerge="1">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extLst>
                  <a:ext uri="{0D108BD9-81ED-4DB2-BD59-A6C34878D82A}">
                    <a16:rowId xmlns:a16="http://schemas.microsoft.com/office/drawing/2014/main" val="2206872424"/>
                  </a:ext>
                </a:extLst>
              </a:tr>
            </a:tbl>
          </a:graphicData>
        </a:graphic>
      </p:graphicFrame>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Session 2</a:t>
            </a:r>
          </a:p>
          <a:p>
            <a:pPr lvl="1"/>
            <a:r>
              <a:rPr lang="en-US" sz="2400" dirty="0"/>
              <a:t>Comment Resolution</a:t>
            </a:r>
          </a:p>
          <a:p>
            <a:r>
              <a:rPr lang="en-US" sz="2800" dirty="0"/>
              <a:t>Session 3</a:t>
            </a:r>
          </a:p>
          <a:p>
            <a:pPr lvl="1"/>
            <a:r>
              <a:rPr lang="en-US" sz="2400" dirty="0"/>
              <a:t>Comment Resolution</a:t>
            </a:r>
          </a:p>
          <a:p>
            <a:r>
              <a:rPr lang="en-US" sz="2800" dirty="0"/>
              <a:t>Session 4</a:t>
            </a:r>
          </a:p>
          <a:p>
            <a:pPr lvl="1"/>
            <a:r>
              <a:rPr lang="en-US" sz="2400" dirty="0"/>
              <a:t>Comment Resolution</a:t>
            </a:r>
          </a:p>
          <a:p>
            <a:pPr lvl="1"/>
            <a:r>
              <a:rPr lang="en-US" sz="2400" dirty="0"/>
              <a:t>Closing Motions</a:t>
            </a:r>
          </a:p>
          <a:p>
            <a:pPr lvl="1"/>
            <a:r>
              <a:rPr lang="en-US" sz="2400" dirty="0" err="1"/>
              <a:t>Adjorn</a:t>
            </a: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5767</TotalTime>
  <Words>279</Words>
  <Application>Microsoft Macintosh PowerPoint</Application>
  <PresentationFormat>On-screen Show (4:3)</PresentationFormat>
  <Paragraphs>99</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802.15.4MD MAY, 2019 IEEE 802.15.4md Interim Plenary Agenda  - Draft </vt:lpstr>
      <vt:lpstr>15.4md Sessions this Week</vt:lpstr>
      <vt:lpstr>Agenda </vt:lpstr>
      <vt:lpstr>Agenda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76</cp:revision>
  <cp:lastPrinted>1998-02-10T13:28:06Z</cp:lastPrinted>
  <dcterms:created xsi:type="dcterms:W3CDTF">2018-03-03T14:04:29Z</dcterms:created>
  <dcterms:modified xsi:type="dcterms:W3CDTF">2019-03-14T20:22:28Z</dcterms:modified>
</cp:coreProperties>
</file>