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87" r:id="rId2"/>
    <p:sldId id="386" r:id="rId3"/>
    <p:sldId id="388" r:id="rId4"/>
    <p:sldId id="400" r:id="rId5"/>
    <p:sldId id="401" r:id="rId6"/>
    <p:sldId id="402" r:id="rId7"/>
    <p:sldId id="397" r:id="rId8"/>
    <p:sldId id="389" r:id="rId9"/>
    <p:sldId id="390" r:id="rId10"/>
    <p:sldId id="391" r:id="rId11"/>
    <p:sldId id="392" r:id="rId12"/>
    <p:sldId id="393" r:id="rId13"/>
    <p:sldId id="394" r:id="rId14"/>
    <p:sldId id="406" r:id="rId15"/>
    <p:sldId id="404" r:id="rId16"/>
    <p:sldId id="382" r:id="rId17"/>
    <p:sldId id="398" r:id="rId18"/>
    <p:sldId id="395" r:id="rId19"/>
    <p:sldId id="396" r:id="rId20"/>
    <p:sldId id="387" r:id="rId21"/>
    <p:sldId id="376" r:id="rId22"/>
    <p:sldId id="377" r:id="rId23"/>
    <p:sldId id="384" r:id="rId24"/>
    <p:sldId id="407"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9" autoAdjust="0"/>
    <p:restoredTop sz="96058" autoAdjust="0"/>
  </p:normalViewPr>
  <p:slideViewPr>
    <p:cSldViewPr>
      <p:cViewPr>
        <p:scale>
          <a:sx n="59" d="100"/>
          <a:sy n="59" d="100"/>
        </p:scale>
        <p:origin x="-642" y="-10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4</a:t>
            </a:r>
            <a:endParaRPr lang="en-US" dirty="0"/>
          </a:p>
        </p:txBody>
      </p:sp>
      <p:sp>
        <p:nvSpPr>
          <p:cNvPr id="4" name="Header Placeholder 3"/>
          <p:cNvSpPr>
            <a:spLocks noGrp="1"/>
          </p:cNvSpPr>
          <p:nvPr>
            <p:ph type="hdr" sz="quarter" idx="10"/>
          </p:nvPr>
        </p:nvSpPr>
        <p:spPr/>
        <p:txBody>
          <a:bodyPr/>
          <a:lstStyle/>
          <a:p>
            <a:pPr>
              <a:defRPr/>
            </a:pPr>
            <a:r>
              <a:rPr lang="en-US" smtClean="0"/>
              <a:t>doc.: IEEE 802.15-&lt;15-16-0666-00-0012&gt;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14</a:t>
            </a:fld>
            <a:endParaRPr lang="en-US"/>
          </a:p>
        </p:txBody>
      </p:sp>
    </p:spTree>
    <p:extLst>
      <p:ext uri="{BB962C8B-B14F-4D97-AF65-F5344CB8AC3E}">
        <p14:creationId xmlns:p14="http://schemas.microsoft.com/office/powerpoint/2010/main" val="86700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dirty="0" smtClean="0"/>
              <a:t>&lt;May 2019&gt;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&lt;Charlie Perkins&gt;, &lt;Futurewei&gt;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15-19-0164-01-0012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8.emf"/><Relationship Id="rId7" Type="http://schemas.openxmlformats.org/officeDocument/2006/relationships/image" Target="../media/image22.emf"/><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emf"/><Relationship Id="rId7" Type="http://schemas.openxmlformats.org/officeDocument/2006/relationships/image" Target="../media/image23.emf"/><Relationship Id="rId2" Type="http://schemas.openxmlformats.org/officeDocument/2006/relationships/image" Target="../media/image18.emf"/><Relationship Id="rId1" Type="http://schemas.openxmlformats.org/officeDocument/2006/relationships/slideLayout" Target="../slideLayouts/slideLayout12.xml"/><Relationship Id="rId6" Type="http://schemas.openxmlformats.org/officeDocument/2006/relationships/image" Target="../media/image22.emf"/><Relationship Id="rId5" Type="http://schemas.openxmlformats.org/officeDocument/2006/relationships/image" Target="../media/image21.emf"/><Relationship Id="rId4" Type="http://schemas.openxmlformats.org/officeDocument/2006/relationships/image" Target="../media/image2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image" Target="../media/image1.emf"/><Relationship Id="rId1" Type="http://schemas.openxmlformats.org/officeDocument/2006/relationships/slideLayout" Target="../slideLayouts/slideLayout6.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6.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4.emf"/><Relationship Id="rId7" Type="http://schemas.openxmlformats.org/officeDocument/2006/relationships/image" Target="../media/image16.emf"/><Relationship Id="rId2" Type="http://schemas.openxmlformats.org/officeDocument/2006/relationships/image" Target="../media/image3.emf"/><Relationship Id="rId1" Type="http://schemas.openxmlformats.org/officeDocument/2006/relationships/slideLayout" Target="../slideLayouts/slideLayout6.xml"/><Relationship Id="rId6" Type="http://schemas.openxmlformats.org/officeDocument/2006/relationships/image" Target="../media/image15.emf"/><Relationship Id="rId5" Type="http://schemas.openxmlformats.org/officeDocument/2006/relationships/image" Target="../media/image14.emf"/><Relationship Id="rId10" Type="http://schemas.openxmlformats.org/officeDocument/2006/relationships/image" Target="../media/image2.emf"/><Relationship Id="rId4" Type="http://schemas.openxmlformats.org/officeDocument/2006/relationships/image" Target="../media/image13.emf"/><Relationship Id="rId9"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&lt;Charlie Perkins&gt;, &lt;Futurewei&gt;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nn-NO" sz="1600" dirty="0">
                <a:solidFill>
                  <a:srgbClr val="FF0000"/>
                </a:solidFill>
                <a:latin typeface="Times New Roman" pitchFamily="18" charset="0"/>
                <a:ea typeface="ＭＳ Ｐゴシック" pitchFamily="-65" charset="-128"/>
                <a:cs typeface="+mn-cs"/>
              </a:rPr>
              <a:t>ULI design for 802.15.10 (L2R)</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lvl="0" eaLnBrk="0" hangingPunct="0">
              <a:defRPr/>
            </a:pPr>
            <a:r>
              <a:rPr lang="en-US" sz="1600" b="1" dirty="0">
                <a:solidFill>
                  <a:srgbClr val="000000"/>
                </a:solidFill>
                <a:latin typeface="Times New Roman" pitchFamily="18" charset="0"/>
                <a:ea typeface="ＭＳ Ｐゴシック" pitchFamily="-65" charset="-128"/>
                <a:cs typeface="+mn-cs"/>
              </a:rPr>
              <a:t>Source:</a:t>
            </a:r>
            <a:r>
              <a:rPr lang="en-US" sz="1600" dirty="0">
                <a:solidFill>
                  <a:srgbClr val="000000"/>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rgbClr val="000000"/>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rgbClr val="000000"/>
                </a:solidFill>
                <a:latin typeface="Times New Roman" pitchFamily="18" charset="0"/>
                <a:ea typeface="ＭＳ Ｐゴシック" pitchFamily="-65" charset="-128"/>
                <a:cs typeface="+mn-cs"/>
              </a:rPr>
              <a:t>]</a:t>
            </a:r>
          </a:p>
          <a:p>
            <a:pPr lvl="0" eaLnBrk="0" hangingPunct="0">
              <a:defRPr/>
            </a:pPr>
            <a:r>
              <a:rPr lang="en-US" sz="1600" dirty="0">
                <a:solidFill>
                  <a:srgbClr val="000000"/>
                </a:solidFill>
                <a:latin typeface="Times New Roman" pitchFamily="18" charset="0"/>
                <a:ea typeface="ＭＳ Ｐゴシック" pitchFamily="-65" charset="-128"/>
                <a:cs typeface="+mn-cs"/>
              </a:rPr>
              <a:t>Address </a:t>
            </a:r>
            <a:r>
              <a:rPr lang="es-ES" sz="1600" dirty="0">
                <a:solidFill>
                  <a:srgbClr val="000000"/>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a:solidFill>
                  <a:srgbClr val="000000"/>
                </a:solidFill>
                <a:latin typeface="Times New Roman" pitchFamily="18" charset="0"/>
                <a:ea typeface="ＭＳ Ｐゴシック" pitchFamily="-65" charset="-128"/>
                <a:cs typeface="+mn-cs"/>
              </a:rPr>
              <a:t>]</a:t>
            </a:r>
          </a:p>
          <a:p>
            <a:pPr lvl="0" eaLnBrk="0" hangingPunct="0">
              <a:defRPr/>
            </a:pPr>
            <a:r>
              <a:rPr lang="en-US" sz="1600" dirty="0">
                <a:solidFill>
                  <a:srgbClr val="000000"/>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rgbClr val="000000"/>
                </a:solidFill>
                <a:latin typeface="Times New Roman" pitchFamily="18" charset="0"/>
                <a:ea typeface="ＭＳ Ｐゴシック" pitchFamily="-65" charset="-128"/>
                <a:cs typeface="+mn-cs"/>
              </a:rPr>
              <a:t>]    E-Mail</a:t>
            </a:r>
            <a:r>
              <a:rPr lang="en-US" sz="1600" dirty="0">
                <a:solidFill>
                  <a:srgbClr val="000000"/>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charlie.perkins@huawei.com</a:t>
            </a:r>
            <a:r>
              <a:rPr lang="en-US" sz="1600" dirty="0">
                <a:solidFill>
                  <a:srgbClr val="000000"/>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nn-NO" sz="1600" dirty="0">
                <a:solidFill>
                  <a:srgbClr val="000000"/>
                </a:solidFill>
                <a:latin typeface="Times New Roman" pitchFamily="18" charset="0"/>
                <a:ea typeface="ＭＳ Ｐゴシック" pitchFamily="-65" charset="-128"/>
              </a:rPr>
              <a:t>ULI design for 802.15.10 (L2R)</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Description of ULI interfaces needed for IEEE802.15.10, architecture and functionality</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motivate discussion in 802.15.12 WG session]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dirty="0" smtClean="0"/>
              <a:t>&lt;May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route </a:t>
            </a:r>
            <a:r>
              <a:rPr lang="en-US" dirty="0"/>
              <a:t>establishment procedures</a:t>
            </a:r>
          </a:p>
        </p:txBody>
      </p:sp>
      <p:sp>
        <p:nvSpPr>
          <p:cNvPr id="3" name="Content Placeholder 2"/>
          <p:cNvSpPr>
            <a:spLocks noGrp="1"/>
          </p:cNvSpPr>
          <p:nvPr>
            <p:ph idx="1"/>
          </p:nvPr>
        </p:nvSpPr>
        <p:spPr/>
        <p:txBody>
          <a:bodyPr/>
          <a:lstStyle/>
          <a:p>
            <a:r>
              <a:rPr lang="en-US" dirty="0" smtClean="0"/>
              <a:t>US </a:t>
            </a:r>
            <a:r>
              <a:rPr lang="en-US" dirty="0"/>
              <a:t>(</a:t>
            </a:r>
            <a:r>
              <a:rPr lang="en-US" dirty="0" err="1"/>
              <a:t>UpStream</a:t>
            </a:r>
            <a:r>
              <a:rPr lang="en-US" dirty="0"/>
              <a:t>) route establishment</a:t>
            </a:r>
          </a:p>
          <a:p>
            <a:r>
              <a:rPr lang="en-US" dirty="0" smtClean="0"/>
              <a:t>US </a:t>
            </a:r>
            <a:r>
              <a:rPr lang="en-US" dirty="0"/>
              <a:t>route establishment with </a:t>
            </a:r>
            <a:r>
              <a:rPr lang="en-US" dirty="0" err="1"/>
              <a:t>RvS</a:t>
            </a:r>
            <a:r>
              <a:rPr lang="en-US" dirty="0"/>
              <a:t> (Routing via Siblings)</a:t>
            </a:r>
          </a:p>
          <a:p>
            <a:r>
              <a:rPr lang="en-US" dirty="0" smtClean="0"/>
              <a:t>Multicast </a:t>
            </a:r>
            <a:r>
              <a:rPr lang="en-US" dirty="0"/>
              <a:t>route </a:t>
            </a:r>
            <a:r>
              <a:rPr lang="en-US" dirty="0" smtClean="0"/>
              <a:t>establishment</a:t>
            </a:r>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3756098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P2P route </a:t>
            </a:r>
            <a:r>
              <a:rPr lang="en-US" dirty="0"/>
              <a:t>establishment procedures</a:t>
            </a:r>
          </a:p>
        </p:txBody>
      </p:sp>
      <p:sp>
        <p:nvSpPr>
          <p:cNvPr id="3" name="Content Placeholder 2"/>
          <p:cNvSpPr>
            <a:spLocks noGrp="1"/>
          </p:cNvSpPr>
          <p:nvPr>
            <p:ph idx="1"/>
          </p:nvPr>
        </p:nvSpPr>
        <p:spPr>
          <a:xfrm>
            <a:off x="685800" y="1981200"/>
            <a:ext cx="7772400" cy="4267200"/>
          </a:xfrm>
        </p:spPr>
        <p:txBody>
          <a:bodyPr/>
          <a:lstStyle/>
          <a:p>
            <a:r>
              <a:rPr lang="en-US" dirty="0" smtClean="0"/>
              <a:t>Processing </a:t>
            </a:r>
            <a:r>
              <a:rPr lang="en-US" dirty="0"/>
              <a:t>of a P2P-RQ/P2P-RP IE in storing mode</a:t>
            </a:r>
          </a:p>
          <a:p>
            <a:r>
              <a:rPr lang="en-US" dirty="0" smtClean="0"/>
              <a:t>P2P </a:t>
            </a:r>
            <a:r>
              <a:rPr lang="en-US" dirty="0"/>
              <a:t>route establishment with intermediate response disabled</a:t>
            </a:r>
          </a:p>
          <a:p>
            <a:r>
              <a:rPr lang="en-US" dirty="0" smtClean="0"/>
              <a:t>P2P </a:t>
            </a:r>
            <a:r>
              <a:rPr lang="en-US" dirty="0"/>
              <a:t>route establishment with intermediate response enabled</a:t>
            </a:r>
          </a:p>
          <a:p>
            <a:r>
              <a:rPr lang="en-US" dirty="0" smtClean="0"/>
              <a:t>Processing </a:t>
            </a:r>
            <a:r>
              <a:rPr lang="en-US" dirty="0"/>
              <a:t>of P2P-RQ/P2P-RP IE in non-storing </a:t>
            </a:r>
            <a:r>
              <a:rPr lang="en-US" dirty="0" smtClean="0"/>
              <a:t>mode</a:t>
            </a:r>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809723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a:t>
            </a:r>
            <a:r>
              <a:rPr lang="en-US" dirty="0"/>
              <a:t>procedures</a:t>
            </a:r>
          </a:p>
        </p:txBody>
      </p:sp>
      <p:sp>
        <p:nvSpPr>
          <p:cNvPr id="3" name="Content Placeholder 2"/>
          <p:cNvSpPr>
            <a:spLocks noGrp="1"/>
          </p:cNvSpPr>
          <p:nvPr>
            <p:ph idx="1"/>
          </p:nvPr>
        </p:nvSpPr>
        <p:spPr>
          <a:xfrm>
            <a:off x="609600" y="1981200"/>
            <a:ext cx="8077200" cy="4114800"/>
          </a:xfrm>
        </p:spPr>
        <p:txBody>
          <a:bodyPr/>
          <a:lstStyle/>
          <a:p>
            <a:r>
              <a:rPr lang="en-US" dirty="0" smtClean="0"/>
              <a:t>US </a:t>
            </a:r>
            <a:r>
              <a:rPr lang="en-US" dirty="0"/>
              <a:t>or DS </a:t>
            </a:r>
            <a:r>
              <a:rPr lang="en-US" dirty="0" smtClean="0"/>
              <a:t>algorithm </a:t>
            </a:r>
            <a:r>
              <a:rPr lang="en-US" dirty="0"/>
              <a:t>based on the NT</a:t>
            </a:r>
          </a:p>
          <a:p>
            <a:r>
              <a:rPr lang="en-US" dirty="0" smtClean="0"/>
              <a:t>P2P </a:t>
            </a:r>
            <a:r>
              <a:rPr lang="en-US" dirty="0"/>
              <a:t>routing decision algorithm</a:t>
            </a:r>
          </a:p>
          <a:p>
            <a:r>
              <a:rPr lang="en-US" dirty="0" smtClean="0"/>
              <a:t>L2R </a:t>
            </a:r>
            <a:r>
              <a:rPr lang="en-US" dirty="0"/>
              <a:t>data frame processing</a:t>
            </a:r>
          </a:p>
          <a:p>
            <a:r>
              <a:rPr lang="en-US" dirty="0"/>
              <a:t>R</a:t>
            </a:r>
            <a:r>
              <a:rPr lang="en-US" dirty="0" smtClean="0"/>
              <a:t>oute construction </a:t>
            </a:r>
            <a:r>
              <a:rPr lang="en-US" dirty="0"/>
              <a:t>over a TMCTP</a:t>
            </a:r>
          </a:p>
          <a:p>
            <a:r>
              <a:rPr lang="en-US" dirty="0" smtClean="0"/>
              <a:t>Hop-by-hop </a:t>
            </a:r>
            <a:r>
              <a:rPr lang="en-US" dirty="0"/>
              <a:t>retransmission procedure</a:t>
            </a:r>
          </a:p>
          <a:p>
            <a:r>
              <a:rPr lang="en-US" dirty="0"/>
              <a:t>M</a:t>
            </a:r>
            <a:r>
              <a:rPr lang="en-US" dirty="0" smtClean="0"/>
              <a:t>ulticast processing </a:t>
            </a:r>
            <a:r>
              <a:rPr lang="en-US" dirty="0"/>
              <a:t>by </a:t>
            </a:r>
            <a:r>
              <a:rPr lang="en-US" dirty="0" smtClean="0"/>
              <a:t>the </a:t>
            </a:r>
            <a:r>
              <a:rPr lang="en-US" dirty="0"/>
              <a:t>source</a:t>
            </a:r>
          </a:p>
          <a:p>
            <a:r>
              <a:rPr lang="en-US" dirty="0"/>
              <a:t>M</a:t>
            </a:r>
            <a:r>
              <a:rPr lang="en-US" dirty="0" smtClean="0"/>
              <a:t>ulticast processing at intermediate hops</a:t>
            </a:r>
            <a:endParaRPr lang="en-US" dirty="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41046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a:t>procedures</a:t>
            </a:r>
          </a:p>
        </p:txBody>
      </p:sp>
      <p:sp>
        <p:nvSpPr>
          <p:cNvPr id="3" name="Content Placeholder 2"/>
          <p:cNvSpPr>
            <a:spLocks noGrp="1"/>
          </p:cNvSpPr>
          <p:nvPr>
            <p:ph idx="1"/>
          </p:nvPr>
        </p:nvSpPr>
        <p:spPr/>
        <p:txBody>
          <a:bodyPr/>
          <a:lstStyle/>
          <a:p>
            <a:r>
              <a:rPr lang="en-US" dirty="0" smtClean="0"/>
              <a:t>Cold </a:t>
            </a:r>
            <a:r>
              <a:rPr lang="en-US" dirty="0"/>
              <a:t>start bootstrapping </a:t>
            </a:r>
            <a:r>
              <a:rPr lang="en-US" dirty="0" smtClean="0"/>
              <a:t>procedure</a:t>
            </a:r>
          </a:p>
          <a:p>
            <a:r>
              <a:rPr lang="en-US" dirty="0" smtClean="0"/>
              <a:t>Message </a:t>
            </a:r>
            <a:r>
              <a:rPr lang="en-US" dirty="0"/>
              <a:t>sequence chart of a successful end-to-end data </a:t>
            </a:r>
            <a:r>
              <a:rPr lang="en-US" dirty="0" smtClean="0"/>
              <a:t>transmission</a:t>
            </a:r>
          </a:p>
          <a:p>
            <a:r>
              <a:rPr lang="en-US" dirty="0" err="1" smtClean="0"/>
              <a:t>Dtag</a:t>
            </a:r>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840127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14</a:t>
            </a:fld>
            <a:endParaRPr lang="en-US"/>
          </a:p>
        </p:txBody>
      </p:sp>
      <p:grpSp>
        <p:nvGrpSpPr>
          <p:cNvPr id="2050" name="Group 2049"/>
          <p:cNvGrpSpPr/>
          <p:nvPr/>
        </p:nvGrpSpPr>
        <p:grpSpPr>
          <a:xfrm>
            <a:off x="797973" y="1384759"/>
            <a:ext cx="6975475" cy="4641850"/>
            <a:chOff x="688973" y="665161"/>
            <a:chExt cx="7766042" cy="5527655"/>
          </a:xfrm>
        </p:grpSpPr>
        <p:sp>
          <p:nvSpPr>
            <p:cNvPr id="7" name="AutoShape 4"/>
            <p:cNvSpPr>
              <a:spLocks noChangeAspect="1" noChangeArrowheads="1" noTextEdit="1"/>
            </p:cNvSpPr>
            <p:nvPr/>
          </p:nvSpPr>
          <p:spPr bwMode="auto">
            <a:xfrm>
              <a:off x="688973" y="665161"/>
              <a:ext cx="7766042" cy="552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 name="Group 206"/>
            <p:cNvGrpSpPr>
              <a:grpSpLocks/>
            </p:cNvGrpSpPr>
            <p:nvPr/>
          </p:nvGrpSpPr>
          <p:grpSpPr bwMode="auto">
            <a:xfrm>
              <a:off x="744537" y="690561"/>
              <a:ext cx="7688254" cy="5489555"/>
              <a:chOff x="469" y="435"/>
              <a:chExt cx="4843" cy="3458"/>
            </a:xfrm>
          </p:grpSpPr>
          <p:sp>
            <p:nvSpPr>
              <p:cNvPr id="2399" name="Rectangle 6"/>
              <p:cNvSpPr>
                <a:spLocks noChangeArrowheads="1"/>
              </p:cNvSpPr>
              <p:nvPr/>
            </p:nvSpPr>
            <p:spPr bwMode="auto">
              <a:xfrm>
                <a:off x="842" y="809"/>
                <a:ext cx="4236" cy="72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0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 y="810"/>
                <a:ext cx="423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1" name="Rectangle 8"/>
              <p:cNvSpPr>
                <a:spLocks noChangeArrowheads="1"/>
              </p:cNvSpPr>
              <p:nvPr/>
            </p:nvSpPr>
            <p:spPr bwMode="auto">
              <a:xfrm>
                <a:off x="842" y="809"/>
                <a:ext cx="4236" cy="720"/>
              </a:xfrm>
              <a:prstGeom prst="rect">
                <a:avLst/>
              </a:prstGeom>
              <a:solidFill>
                <a:srgbClr val="FF9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2" name="Rectangle 9"/>
              <p:cNvSpPr>
                <a:spLocks noChangeArrowheads="1"/>
              </p:cNvSpPr>
              <p:nvPr/>
            </p:nvSpPr>
            <p:spPr bwMode="auto">
              <a:xfrm>
                <a:off x="847" y="810"/>
                <a:ext cx="4234" cy="72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3" name="Rectangle 10"/>
              <p:cNvSpPr>
                <a:spLocks noChangeArrowheads="1"/>
              </p:cNvSpPr>
              <p:nvPr/>
            </p:nvSpPr>
            <p:spPr bwMode="auto">
              <a:xfrm>
                <a:off x="1919" y="1043"/>
                <a:ext cx="117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rial" pitchFamily="34" charset="0"/>
                    <a:cs typeface="Arial" pitchFamily="34" charset="0"/>
                  </a:rPr>
                  <a:t>Protocol Discrimination Entity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04" name="Rectangle 11"/>
              <p:cNvSpPr>
                <a:spLocks noChangeArrowheads="1"/>
              </p:cNvSpPr>
              <p:nvPr/>
            </p:nvSpPr>
            <p:spPr bwMode="auto">
              <a:xfrm>
                <a:off x="320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5" name="Rectangle 12"/>
              <p:cNvSpPr>
                <a:spLocks noChangeArrowheads="1"/>
              </p:cNvSpPr>
              <p:nvPr/>
            </p:nvSpPr>
            <p:spPr bwMode="auto">
              <a:xfrm>
                <a:off x="3224" y="1025"/>
                <a:ext cx="19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PDE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6" name="Rectangle 13"/>
              <p:cNvSpPr>
                <a:spLocks noChangeArrowheads="1"/>
              </p:cNvSpPr>
              <p:nvPr/>
            </p:nvSpPr>
            <p:spPr bwMode="auto">
              <a:xfrm>
                <a:off x="3392" y="1025"/>
                <a:ext cx="8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7" name="Rectangle 14"/>
              <p:cNvSpPr>
                <a:spLocks noChangeArrowheads="1"/>
              </p:cNvSpPr>
              <p:nvPr/>
            </p:nvSpPr>
            <p:spPr bwMode="auto">
              <a:xfrm>
                <a:off x="344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8" name="Rectangle 15"/>
              <p:cNvSpPr>
                <a:spLocks noChangeArrowheads="1"/>
              </p:cNvSpPr>
              <p:nvPr/>
            </p:nvSpPr>
            <p:spPr bwMode="auto">
              <a:xfrm>
                <a:off x="3464" y="1025"/>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9" name="Rectangle 16"/>
              <p:cNvSpPr>
                <a:spLocks noChangeArrowheads="1"/>
              </p:cNvSpPr>
              <p:nvPr/>
            </p:nvSpPr>
            <p:spPr bwMode="auto">
              <a:xfrm>
                <a:off x="3872"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10" name="Rectangle 17"/>
              <p:cNvSpPr>
                <a:spLocks noChangeArrowheads="1"/>
              </p:cNvSpPr>
              <p:nvPr/>
            </p:nvSpPr>
            <p:spPr bwMode="auto">
              <a:xfrm>
                <a:off x="842" y="3083"/>
                <a:ext cx="4236" cy="81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1"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 y="3085"/>
                <a:ext cx="4234" cy="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2" name="Rectangle 19"/>
              <p:cNvSpPr>
                <a:spLocks noChangeArrowheads="1"/>
              </p:cNvSpPr>
              <p:nvPr/>
            </p:nvSpPr>
            <p:spPr bwMode="auto">
              <a:xfrm>
                <a:off x="842" y="3083"/>
                <a:ext cx="4236" cy="81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3" name="Rectangle 20"/>
              <p:cNvSpPr>
                <a:spLocks noChangeArrowheads="1"/>
              </p:cNvSpPr>
              <p:nvPr/>
            </p:nvSpPr>
            <p:spPr bwMode="auto">
              <a:xfrm>
                <a:off x="847" y="3085"/>
                <a:ext cx="4234" cy="80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4" name="Rectangle 21"/>
              <p:cNvSpPr>
                <a:spLocks noChangeArrowheads="1"/>
              </p:cNvSpPr>
              <p:nvPr/>
            </p:nvSpPr>
            <p:spPr bwMode="auto">
              <a:xfrm>
                <a:off x="842" y="2189"/>
                <a:ext cx="4236" cy="89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5"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 y="2192"/>
                <a:ext cx="4234"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6" name="Rectangle 23"/>
              <p:cNvSpPr>
                <a:spLocks noChangeArrowheads="1"/>
              </p:cNvSpPr>
              <p:nvPr/>
            </p:nvSpPr>
            <p:spPr bwMode="auto">
              <a:xfrm>
                <a:off x="842" y="2189"/>
                <a:ext cx="4236" cy="894"/>
              </a:xfrm>
              <a:prstGeom prst="rect">
                <a:avLst/>
              </a:prstGeom>
              <a:solidFill>
                <a:srgbClr val="00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7" name="Rectangle 24"/>
              <p:cNvSpPr>
                <a:spLocks noChangeArrowheads="1"/>
              </p:cNvSpPr>
              <p:nvPr/>
            </p:nvSpPr>
            <p:spPr bwMode="auto">
              <a:xfrm>
                <a:off x="847" y="2192"/>
                <a:ext cx="4234" cy="89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8" name="Rectangle 25"/>
              <p:cNvSpPr>
                <a:spLocks noChangeArrowheads="1"/>
              </p:cNvSpPr>
              <p:nvPr/>
            </p:nvSpPr>
            <p:spPr bwMode="auto">
              <a:xfrm>
                <a:off x="842" y="1529"/>
                <a:ext cx="4236" cy="66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9"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7" y="1530"/>
                <a:ext cx="4234"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20" name="Rectangle 27"/>
              <p:cNvSpPr>
                <a:spLocks noChangeArrowheads="1"/>
              </p:cNvSpPr>
              <p:nvPr/>
            </p:nvSpPr>
            <p:spPr bwMode="auto">
              <a:xfrm>
                <a:off x="842" y="1529"/>
                <a:ext cx="4236" cy="666"/>
              </a:xfrm>
              <a:prstGeom prst="rect">
                <a:avLst/>
              </a:prstGeom>
              <a:solidFill>
                <a:srgbClr val="CCCC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1" name="Rectangle 28"/>
              <p:cNvSpPr>
                <a:spLocks noChangeArrowheads="1"/>
              </p:cNvSpPr>
              <p:nvPr/>
            </p:nvSpPr>
            <p:spPr bwMode="auto">
              <a:xfrm>
                <a:off x="847" y="1530"/>
                <a:ext cx="4234" cy="66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2" name="Rectangle 29"/>
              <p:cNvSpPr>
                <a:spLocks noChangeArrowheads="1"/>
              </p:cNvSpPr>
              <p:nvPr/>
            </p:nvSpPr>
            <p:spPr bwMode="auto">
              <a:xfrm>
                <a:off x="1948" y="1907"/>
                <a:ext cx="10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rial" pitchFamily="34" charset="0"/>
                    <a:cs typeface="Arial" pitchFamily="34" charset="0"/>
                  </a:rPr>
                  <a:t>Multiplexed MAC Interface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23" name="Rectangle 30"/>
              <p:cNvSpPr>
                <a:spLocks noChangeArrowheads="1"/>
              </p:cNvSpPr>
              <p:nvPr/>
            </p:nvSpPr>
            <p:spPr bwMode="auto">
              <a:xfrm>
                <a:off x="3122"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5" name="Rectangle 31"/>
              <p:cNvSpPr>
                <a:spLocks noChangeArrowheads="1"/>
              </p:cNvSpPr>
              <p:nvPr/>
            </p:nvSpPr>
            <p:spPr bwMode="auto">
              <a:xfrm>
                <a:off x="3146" y="1907"/>
                <a:ext cx="18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MMI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6" name="Rectangle 32"/>
              <p:cNvSpPr>
                <a:spLocks noChangeArrowheads="1"/>
              </p:cNvSpPr>
              <p:nvPr/>
            </p:nvSpPr>
            <p:spPr bwMode="auto">
              <a:xfrm>
                <a:off x="3302" y="1907"/>
                <a:ext cx="10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7" name="Rectangle 33"/>
              <p:cNvSpPr>
                <a:spLocks noChangeArrowheads="1"/>
              </p:cNvSpPr>
              <p:nvPr/>
            </p:nvSpPr>
            <p:spPr bwMode="auto">
              <a:xfrm>
                <a:off x="3374"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8" name="Rectangle 34"/>
              <p:cNvSpPr>
                <a:spLocks noChangeArrowheads="1"/>
              </p:cNvSpPr>
              <p:nvPr/>
            </p:nvSpPr>
            <p:spPr bwMode="auto">
              <a:xfrm>
                <a:off x="3398" y="1907"/>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9" name="Rectangle 35"/>
              <p:cNvSpPr>
                <a:spLocks noChangeArrowheads="1"/>
              </p:cNvSpPr>
              <p:nvPr/>
            </p:nvSpPr>
            <p:spPr bwMode="auto">
              <a:xfrm>
                <a:off x="3806"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0" name="Freeform 36"/>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1" name="Freeform 37"/>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2" name="Rectangle 38"/>
              <p:cNvSpPr>
                <a:spLocks noChangeArrowheads="1"/>
              </p:cNvSpPr>
              <p:nvPr/>
            </p:nvSpPr>
            <p:spPr bwMode="auto">
              <a:xfrm>
                <a:off x="1418" y="3047"/>
                <a:ext cx="17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3" name="Rectangle 39"/>
              <p:cNvSpPr>
                <a:spLocks noChangeArrowheads="1"/>
              </p:cNvSpPr>
              <p:nvPr/>
            </p:nvSpPr>
            <p:spPr bwMode="auto">
              <a:xfrm>
                <a:off x="1550"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4" name="Rectangle 40"/>
              <p:cNvSpPr>
                <a:spLocks noChangeArrowheads="1"/>
              </p:cNvSpPr>
              <p:nvPr/>
            </p:nvSpPr>
            <p:spPr bwMode="auto">
              <a:xfrm>
                <a:off x="1580"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5" name="Freeform 41"/>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6" name="Freeform 42"/>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7" name="Rectangle 43"/>
              <p:cNvSpPr>
                <a:spLocks noChangeArrowheads="1"/>
              </p:cNvSpPr>
              <p:nvPr/>
            </p:nvSpPr>
            <p:spPr bwMode="auto">
              <a:xfrm>
                <a:off x="3398" y="3047"/>
                <a:ext cx="30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8" name="Rectangle 44"/>
              <p:cNvSpPr>
                <a:spLocks noChangeArrowheads="1"/>
              </p:cNvSpPr>
              <p:nvPr/>
            </p:nvSpPr>
            <p:spPr bwMode="auto">
              <a:xfrm>
                <a:off x="3662"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9" name="Rectangle 45"/>
              <p:cNvSpPr>
                <a:spLocks noChangeArrowheads="1"/>
              </p:cNvSpPr>
              <p:nvPr/>
            </p:nvSpPr>
            <p:spPr bwMode="auto">
              <a:xfrm>
                <a:off x="3692"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0" name="Freeform 46"/>
              <p:cNvSpPr>
                <a:spLocks/>
              </p:cNvSpPr>
              <p:nvPr/>
            </p:nvSpPr>
            <p:spPr bwMode="auto">
              <a:xfrm>
                <a:off x="574" y="810"/>
                <a:ext cx="273" cy="1382"/>
              </a:xfrm>
              <a:custGeom>
                <a:avLst/>
                <a:gdLst>
                  <a:gd name="T0" fmla="*/ 729 w 729"/>
                  <a:gd name="T1" fmla="*/ 3686 h 3686"/>
                  <a:gd name="T2" fmla="*/ 384 w 729"/>
                  <a:gd name="T3" fmla="*/ 3686 h 3686"/>
                  <a:gd name="T4" fmla="*/ 192 w 729"/>
                  <a:gd name="T5" fmla="*/ 3494 h 3686"/>
                  <a:gd name="T6" fmla="*/ 192 w 729"/>
                  <a:gd name="T7" fmla="*/ 3494 h 3686"/>
                  <a:gd name="T8" fmla="*/ 192 w 729"/>
                  <a:gd name="T9" fmla="*/ 3494 h 3686"/>
                  <a:gd name="T10" fmla="*/ 192 w 729"/>
                  <a:gd name="T11" fmla="*/ 2035 h 3686"/>
                  <a:gd name="T12" fmla="*/ 0 w 729"/>
                  <a:gd name="T13" fmla="*/ 1843 h 3686"/>
                  <a:gd name="T14" fmla="*/ 0 w 729"/>
                  <a:gd name="T15" fmla="*/ 1843 h 3686"/>
                  <a:gd name="T16" fmla="*/ 192 w 729"/>
                  <a:gd name="T17" fmla="*/ 1651 h 3686"/>
                  <a:gd name="T18" fmla="*/ 192 w 729"/>
                  <a:gd name="T19" fmla="*/ 1651 h 3686"/>
                  <a:gd name="T20" fmla="*/ 192 w 729"/>
                  <a:gd name="T21" fmla="*/ 1651 h 3686"/>
                  <a:gd name="T22" fmla="*/ 192 w 729"/>
                  <a:gd name="T23" fmla="*/ 192 h 3686"/>
                  <a:gd name="T24" fmla="*/ 384 w 729"/>
                  <a:gd name="T25" fmla="*/ 0 h 3686"/>
                  <a:gd name="T26" fmla="*/ 384 w 729"/>
                  <a:gd name="T27" fmla="*/ 0 h 3686"/>
                  <a:gd name="T28" fmla="*/ 384 w 729"/>
                  <a:gd name="T29" fmla="*/ 0 h 3686"/>
                  <a:gd name="T30" fmla="*/ 729 w 729"/>
                  <a:gd name="T31" fmla="*/ 0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29" h="3686">
                    <a:moveTo>
                      <a:pt x="729" y="3686"/>
                    </a:moveTo>
                    <a:lnTo>
                      <a:pt x="384" y="3686"/>
                    </a:lnTo>
                    <a:cubicBezTo>
                      <a:pt x="278" y="3686"/>
                      <a:pt x="192" y="3601"/>
                      <a:pt x="192" y="3494"/>
                    </a:cubicBezTo>
                    <a:cubicBezTo>
                      <a:pt x="192" y="3494"/>
                      <a:pt x="192" y="3494"/>
                      <a:pt x="192" y="3494"/>
                    </a:cubicBezTo>
                    <a:lnTo>
                      <a:pt x="192" y="3494"/>
                    </a:lnTo>
                    <a:lnTo>
                      <a:pt x="192" y="2035"/>
                    </a:lnTo>
                    <a:cubicBezTo>
                      <a:pt x="192" y="1929"/>
                      <a:pt x="106" y="1843"/>
                      <a:pt x="0" y="1843"/>
                    </a:cubicBezTo>
                    <a:cubicBezTo>
                      <a:pt x="0" y="1843"/>
                      <a:pt x="0" y="1843"/>
                      <a:pt x="0" y="1843"/>
                    </a:cubicBezTo>
                    <a:cubicBezTo>
                      <a:pt x="106" y="1843"/>
                      <a:pt x="192" y="1757"/>
                      <a:pt x="192" y="1651"/>
                    </a:cubicBezTo>
                    <a:cubicBezTo>
                      <a:pt x="192" y="1651"/>
                      <a:pt x="192" y="1651"/>
                      <a:pt x="192" y="1651"/>
                    </a:cubicBezTo>
                    <a:lnTo>
                      <a:pt x="192" y="1651"/>
                    </a:lnTo>
                    <a:lnTo>
                      <a:pt x="192" y="192"/>
                    </a:lnTo>
                    <a:cubicBezTo>
                      <a:pt x="192" y="86"/>
                      <a:pt x="278" y="0"/>
                      <a:pt x="384" y="0"/>
                    </a:cubicBezTo>
                    <a:cubicBezTo>
                      <a:pt x="384" y="0"/>
                      <a:pt x="384" y="0"/>
                      <a:pt x="384" y="0"/>
                    </a:cubicBezTo>
                    <a:lnTo>
                      <a:pt x="384" y="0"/>
                    </a:lnTo>
                    <a:lnTo>
                      <a:pt x="729"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1" name="Rectangle 47"/>
              <p:cNvSpPr>
                <a:spLocks noChangeArrowheads="1"/>
              </p:cNvSpPr>
              <p:nvPr/>
            </p:nvSpPr>
            <p:spPr bwMode="auto">
              <a:xfrm rot="16200000">
                <a:off x="493" y="169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2" name="Rectangle 48"/>
              <p:cNvSpPr>
                <a:spLocks noChangeArrowheads="1"/>
              </p:cNvSpPr>
              <p:nvPr/>
            </p:nvSpPr>
            <p:spPr bwMode="auto">
              <a:xfrm rot="16200000">
                <a:off x="478" y="165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3" name="Rectangle 49"/>
              <p:cNvSpPr>
                <a:spLocks noChangeArrowheads="1"/>
              </p:cNvSpPr>
              <p:nvPr/>
            </p:nvSpPr>
            <p:spPr bwMode="auto">
              <a:xfrm rot="16200000">
                <a:off x="478" y="1604"/>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4" name="Rectangle 50"/>
              <p:cNvSpPr>
                <a:spLocks noChangeArrowheads="1"/>
              </p:cNvSpPr>
              <p:nvPr/>
            </p:nvSpPr>
            <p:spPr bwMode="auto">
              <a:xfrm rot="16200000">
                <a:off x="478" y="155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5" name="Rectangle 51"/>
              <p:cNvSpPr>
                <a:spLocks noChangeArrowheads="1"/>
              </p:cNvSpPr>
              <p:nvPr/>
            </p:nvSpPr>
            <p:spPr bwMode="auto">
              <a:xfrm rot="16200000">
                <a:off x="493" y="151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6" name="Rectangle 52"/>
              <p:cNvSpPr>
                <a:spLocks noChangeArrowheads="1"/>
              </p:cNvSpPr>
              <p:nvPr/>
            </p:nvSpPr>
            <p:spPr bwMode="auto">
              <a:xfrm rot="16200000">
                <a:off x="484" y="14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7" name="Rectangle 53"/>
              <p:cNvSpPr>
                <a:spLocks noChangeArrowheads="1"/>
              </p:cNvSpPr>
              <p:nvPr/>
            </p:nvSpPr>
            <p:spPr bwMode="auto">
              <a:xfrm rot="16200000">
                <a:off x="484" y="1435"/>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8" name="Rectangle 54"/>
              <p:cNvSpPr>
                <a:spLocks noChangeArrowheads="1"/>
              </p:cNvSpPr>
              <p:nvPr/>
            </p:nvSpPr>
            <p:spPr bwMode="auto">
              <a:xfrm rot="16200000">
                <a:off x="484" y="139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9" name="Rectangle 55"/>
              <p:cNvSpPr>
                <a:spLocks noChangeArrowheads="1"/>
              </p:cNvSpPr>
              <p:nvPr/>
            </p:nvSpPr>
            <p:spPr bwMode="auto">
              <a:xfrm rot="16200000">
                <a:off x="493" y="1361"/>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1" name="Rectangle 56"/>
              <p:cNvSpPr>
                <a:spLocks noChangeArrowheads="1"/>
              </p:cNvSpPr>
              <p:nvPr/>
            </p:nvSpPr>
            <p:spPr bwMode="auto">
              <a:xfrm rot="16200000">
                <a:off x="484" y="13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2" name="Rectangle 57"/>
              <p:cNvSpPr>
                <a:spLocks noChangeArrowheads="1"/>
              </p:cNvSpPr>
              <p:nvPr/>
            </p:nvSpPr>
            <p:spPr bwMode="auto">
              <a:xfrm rot="16200000">
                <a:off x="484" y="128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3" name="Rectangle 58"/>
              <p:cNvSpPr>
                <a:spLocks noChangeArrowheads="1"/>
              </p:cNvSpPr>
              <p:nvPr/>
            </p:nvSpPr>
            <p:spPr bwMode="auto">
              <a:xfrm rot="16200000">
                <a:off x="493" y="124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4" name="Rectangle 59"/>
              <p:cNvSpPr>
                <a:spLocks noChangeArrowheads="1"/>
              </p:cNvSpPr>
              <p:nvPr/>
            </p:nvSpPr>
            <p:spPr bwMode="auto">
              <a:xfrm rot="16200000">
                <a:off x="484" y="121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5" name="Rectangle 60"/>
              <p:cNvSpPr>
                <a:spLocks noChangeArrowheads="1"/>
              </p:cNvSpPr>
              <p:nvPr/>
            </p:nvSpPr>
            <p:spPr bwMode="auto">
              <a:xfrm rot="16200000">
                <a:off x="484" y="11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6" name="Freeform 61"/>
              <p:cNvSpPr>
                <a:spLocks/>
              </p:cNvSpPr>
              <p:nvPr/>
            </p:nvSpPr>
            <p:spPr bwMode="auto">
              <a:xfrm>
                <a:off x="588" y="2192"/>
                <a:ext cx="288" cy="1699"/>
              </a:xfrm>
              <a:custGeom>
                <a:avLst/>
                <a:gdLst>
                  <a:gd name="T0" fmla="*/ 768 w 768"/>
                  <a:gd name="T1" fmla="*/ 4532 h 4532"/>
                  <a:gd name="T2" fmla="*/ 307 w 768"/>
                  <a:gd name="T3" fmla="*/ 4532 h 4532"/>
                  <a:gd name="T4" fmla="*/ 154 w 768"/>
                  <a:gd name="T5" fmla="*/ 4378 h 4532"/>
                  <a:gd name="T6" fmla="*/ 154 w 768"/>
                  <a:gd name="T7" fmla="*/ 4378 h 4532"/>
                  <a:gd name="T8" fmla="*/ 154 w 768"/>
                  <a:gd name="T9" fmla="*/ 4378 h 4532"/>
                  <a:gd name="T10" fmla="*/ 154 w 768"/>
                  <a:gd name="T11" fmla="*/ 2535 h 4532"/>
                  <a:gd name="T12" fmla="*/ 0 w 768"/>
                  <a:gd name="T13" fmla="*/ 2381 h 4532"/>
                  <a:gd name="T14" fmla="*/ 0 w 768"/>
                  <a:gd name="T15" fmla="*/ 2381 h 4532"/>
                  <a:gd name="T16" fmla="*/ 154 w 768"/>
                  <a:gd name="T17" fmla="*/ 2228 h 4532"/>
                  <a:gd name="T18" fmla="*/ 154 w 768"/>
                  <a:gd name="T19" fmla="*/ 2228 h 4532"/>
                  <a:gd name="T20" fmla="*/ 154 w 768"/>
                  <a:gd name="T21" fmla="*/ 154 h 4532"/>
                  <a:gd name="T22" fmla="*/ 307 w 768"/>
                  <a:gd name="T23" fmla="*/ 0 h 4532"/>
                  <a:gd name="T24" fmla="*/ 307 w 768"/>
                  <a:gd name="T25" fmla="*/ 0 h 4532"/>
                  <a:gd name="T26" fmla="*/ 307 w 768"/>
                  <a:gd name="T27" fmla="*/ 0 h 4532"/>
                  <a:gd name="T28" fmla="*/ 768 w 768"/>
                  <a:gd name="T29" fmla="*/ 0 h 4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8" h="4532">
                    <a:moveTo>
                      <a:pt x="768" y="4532"/>
                    </a:moveTo>
                    <a:lnTo>
                      <a:pt x="307" y="4532"/>
                    </a:lnTo>
                    <a:cubicBezTo>
                      <a:pt x="222" y="4532"/>
                      <a:pt x="154" y="4463"/>
                      <a:pt x="154" y="4378"/>
                    </a:cubicBezTo>
                    <a:cubicBezTo>
                      <a:pt x="154" y="4378"/>
                      <a:pt x="154" y="4378"/>
                      <a:pt x="154" y="4378"/>
                    </a:cubicBezTo>
                    <a:lnTo>
                      <a:pt x="154" y="4378"/>
                    </a:lnTo>
                    <a:lnTo>
                      <a:pt x="154" y="2535"/>
                    </a:lnTo>
                    <a:cubicBezTo>
                      <a:pt x="154" y="2450"/>
                      <a:pt x="85" y="2381"/>
                      <a:pt x="0" y="2381"/>
                    </a:cubicBezTo>
                    <a:cubicBezTo>
                      <a:pt x="0" y="2381"/>
                      <a:pt x="0" y="2381"/>
                      <a:pt x="0" y="2381"/>
                    </a:cubicBezTo>
                    <a:cubicBezTo>
                      <a:pt x="85" y="2381"/>
                      <a:pt x="154" y="2313"/>
                      <a:pt x="154" y="2228"/>
                    </a:cubicBezTo>
                    <a:cubicBezTo>
                      <a:pt x="154" y="2228"/>
                      <a:pt x="154" y="2228"/>
                      <a:pt x="154" y="2228"/>
                    </a:cubicBezTo>
                    <a:lnTo>
                      <a:pt x="154" y="154"/>
                    </a:lnTo>
                    <a:cubicBezTo>
                      <a:pt x="154" y="69"/>
                      <a:pt x="222" y="0"/>
                      <a:pt x="307" y="0"/>
                    </a:cubicBezTo>
                    <a:cubicBezTo>
                      <a:pt x="307" y="0"/>
                      <a:pt x="307" y="0"/>
                      <a:pt x="307" y="0"/>
                    </a:cubicBezTo>
                    <a:lnTo>
                      <a:pt x="307" y="0"/>
                    </a:lnTo>
                    <a:lnTo>
                      <a:pt x="768"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7" name="Rectangle 62"/>
              <p:cNvSpPr>
                <a:spLocks noChangeArrowheads="1"/>
              </p:cNvSpPr>
              <p:nvPr/>
            </p:nvSpPr>
            <p:spPr bwMode="auto">
              <a:xfrm rot="16200000">
                <a:off x="517" y="323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 name="Rectangle 63"/>
              <p:cNvSpPr>
                <a:spLocks noChangeArrowheads="1"/>
              </p:cNvSpPr>
              <p:nvPr/>
            </p:nvSpPr>
            <p:spPr bwMode="auto">
              <a:xfrm rot="16200000">
                <a:off x="502" y="320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 name="Rectangle 64"/>
              <p:cNvSpPr>
                <a:spLocks noChangeArrowheads="1"/>
              </p:cNvSpPr>
              <p:nvPr/>
            </p:nvSpPr>
            <p:spPr bwMode="auto">
              <a:xfrm rot="16200000">
                <a:off x="502" y="3152"/>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0" name="Rectangle 65"/>
              <p:cNvSpPr>
                <a:spLocks noChangeArrowheads="1"/>
              </p:cNvSpPr>
              <p:nvPr/>
            </p:nvSpPr>
            <p:spPr bwMode="auto">
              <a:xfrm rot="16200000">
                <a:off x="502" y="309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1" name="Rectangle 66"/>
              <p:cNvSpPr>
                <a:spLocks noChangeArrowheads="1"/>
              </p:cNvSpPr>
              <p:nvPr/>
            </p:nvSpPr>
            <p:spPr bwMode="auto">
              <a:xfrm rot="16200000">
                <a:off x="517" y="305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2" name="Rectangle 67"/>
              <p:cNvSpPr>
                <a:spLocks noChangeArrowheads="1"/>
              </p:cNvSpPr>
              <p:nvPr/>
            </p:nvSpPr>
            <p:spPr bwMode="auto">
              <a:xfrm rot="16200000">
                <a:off x="508" y="302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3" name="Rectangle 68"/>
              <p:cNvSpPr>
                <a:spLocks noChangeArrowheads="1"/>
              </p:cNvSpPr>
              <p:nvPr/>
            </p:nvSpPr>
            <p:spPr bwMode="auto">
              <a:xfrm rot="16200000">
                <a:off x="508" y="29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4" name="Rectangle 69"/>
              <p:cNvSpPr>
                <a:spLocks noChangeArrowheads="1"/>
              </p:cNvSpPr>
              <p:nvPr/>
            </p:nvSpPr>
            <p:spPr bwMode="auto">
              <a:xfrm rot="16200000">
                <a:off x="508" y="293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5" name="Rectangle 70"/>
              <p:cNvSpPr>
                <a:spLocks noChangeArrowheads="1"/>
              </p:cNvSpPr>
              <p:nvPr/>
            </p:nvSpPr>
            <p:spPr bwMode="auto">
              <a:xfrm rot="16200000">
                <a:off x="517" y="2903"/>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6" name="Rectangle 71"/>
              <p:cNvSpPr>
                <a:spLocks noChangeArrowheads="1"/>
              </p:cNvSpPr>
              <p:nvPr/>
            </p:nvSpPr>
            <p:spPr bwMode="auto">
              <a:xfrm rot="16200000">
                <a:off x="508" y="2870"/>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7" name="Rectangle 72"/>
              <p:cNvSpPr>
                <a:spLocks noChangeArrowheads="1"/>
              </p:cNvSpPr>
              <p:nvPr/>
            </p:nvSpPr>
            <p:spPr bwMode="auto">
              <a:xfrm rot="16200000">
                <a:off x="508" y="28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8" name="Rectangle 73"/>
              <p:cNvSpPr>
                <a:spLocks noChangeArrowheads="1"/>
              </p:cNvSpPr>
              <p:nvPr/>
            </p:nvSpPr>
            <p:spPr bwMode="auto">
              <a:xfrm rot="16200000">
                <a:off x="517" y="278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9" name="Rectangle 74"/>
              <p:cNvSpPr>
                <a:spLocks noChangeArrowheads="1"/>
              </p:cNvSpPr>
              <p:nvPr/>
            </p:nvSpPr>
            <p:spPr bwMode="auto">
              <a:xfrm rot="16200000">
                <a:off x="508" y="276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0" name="Freeform 75"/>
              <p:cNvSpPr>
                <a:spLocks/>
              </p:cNvSpPr>
              <p:nvPr/>
            </p:nvSpPr>
            <p:spPr bwMode="auto">
              <a:xfrm>
                <a:off x="4994" y="810"/>
                <a:ext cx="231" cy="2275"/>
              </a:xfrm>
              <a:custGeom>
                <a:avLst/>
                <a:gdLst>
                  <a:gd name="T0" fmla="*/ 0 w 615"/>
                  <a:gd name="T1" fmla="*/ 0 h 6067"/>
                  <a:gd name="T2" fmla="*/ 231 w 615"/>
                  <a:gd name="T3" fmla="*/ 0 h 6067"/>
                  <a:gd name="T4" fmla="*/ 423 w 615"/>
                  <a:gd name="T5" fmla="*/ 192 h 6067"/>
                  <a:gd name="T6" fmla="*/ 423 w 615"/>
                  <a:gd name="T7" fmla="*/ 192 h 6067"/>
                  <a:gd name="T8" fmla="*/ 423 w 615"/>
                  <a:gd name="T9" fmla="*/ 192 h 6067"/>
                  <a:gd name="T10" fmla="*/ 423 w 615"/>
                  <a:gd name="T11" fmla="*/ 2842 h 6067"/>
                  <a:gd name="T12" fmla="*/ 615 w 615"/>
                  <a:gd name="T13" fmla="*/ 3034 h 6067"/>
                  <a:gd name="T14" fmla="*/ 615 w 615"/>
                  <a:gd name="T15" fmla="*/ 3034 h 6067"/>
                  <a:gd name="T16" fmla="*/ 423 w 615"/>
                  <a:gd name="T17" fmla="*/ 3226 h 6067"/>
                  <a:gd name="T18" fmla="*/ 423 w 615"/>
                  <a:gd name="T19" fmla="*/ 3226 h 6067"/>
                  <a:gd name="T20" fmla="*/ 423 w 615"/>
                  <a:gd name="T21" fmla="*/ 3226 h 6067"/>
                  <a:gd name="T22" fmla="*/ 423 w 615"/>
                  <a:gd name="T23" fmla="*/ 5875 h 6067"/>
                  <a:gd name="T24" fmla="*/ 231 w 615"/>
                  <a:gd name="T25" fmla="*/ 6067 h 6067"/>
                  <a:gd name="T26" fmla="*/ 231 w 615"/>
                  <a:gd name="T27" fmla="*/ 6067 h 6067"/>
                  <a:gd name="T28" fmla="*/ 231 w 615"/>
                  <a:gd name="T29" fmla="*/ 6067 h 6067"/>
                  <a:gd name="T30" fmla="*/ 0 w 615"/>
                  <a:gd name="T31" fmla="*/ 6067 h 6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5" h="6067">
                    <a:moveTo>
                      <a:pt x="0" y="0"/>
                    </a:moveTo>
                    <a:lnTo>
                      <a:pt x="231" y="0"/>
                    </a:lnTo>
                    <a:cubicBezTo>
                      <a:pt x="337" y="0"/>
                      <a:pt x="423" y="86"/>
                      <a:pt x="423" y="192"/>
                    </a:cubicBezTo>
                    <a:cubicBezTo>
                      <a:pt x="423" y="192"/>
                      <a:pt x="423" y="192"/>
                      <a:pt x="423" y="192"/>
                    </a:cubicBezTo>
                    <a:lnTo>
                      <a:pt x="423" y="192"/>
                    </a:lnTo>
                    <a:lnTo>
                      <a:pt x="423" y="2842"/>
                    </a:lnTo>
                    <a:cubicBezTo>
                      <a:pt x="423" y="2948"/>
                      <a:pt x="509" y="3034"/>
                      <a:pt x="615" y="3034"/>
                    </a:cubicBezTo>
                    <a:cubicBezTo>
                      <a:pt x="615" y="3034"/>
                      <a:pt x="615" y="3034"/>
                      <a:pt x="615" y="3034"/>
                    </a:cubicBezTo>
                    <a:cubicBezTo>
                      <a:pt x="509" y="3034"/>
                      <a:pt x="423" y="3120"/>
                      <a:pt x="423" y="3226"/>
                    </a:cubicBezTo>
                    <a:cubicBezTo>
                      <a:pt x="423" y="3226"/>
                      <a:pt x="423" y="3226"/>
                      <a:pt x="423" y="3226"/>
                    </a:cubicBezTo>
                    <a:lnTo>
                      <a:pt x="423" y="3226"/>
                    </a:lnTo>
                    <a:lnTo>
                      <a:pt x="423" y="5875"/>
                    </a:lnTo>
                    <a:cubicBezTo>
                      <a:pt x="423" y="5981"/>
                      <a:pt x="337" y="6067"/>
                      <a:pt x="231" y="6067"/>
                    </a:cubicBezTo>
                    <a:cubicBezTo>
                      <a:pt x="231" y="6067"/>
                      <a:pt x="231" y="6067"/>
                      <a:pt x="231" y="6067"/>
                    </a:cubicBezTo>
                    <a:lnTo>
                      <a:pt x="231" y="6067"/>
                    </a:lnTo>
                    <a:lnTo>
                      <a:pt x="0" y="6067"/>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1" name="Freeform 76"/>
              <p:cNvSpPr>
                <a:spLocks/>
              </p:cNvSpPr>
              <p:nvPr/>
            </p:nvSpPr>
            <p:spPr bwMode="auto">
              <a:xfrm>
                <a:off x="5009" y="3085"/>
                <a:ext cx="230" cy="806"/>
              </a:xfrm>
              <a:custGeom>
                <a:avLst/>
                <a:gdLst>
                  <a:gd name="T0" fmla="*/ 0 w 614"/>
                  <a:gd name="T1" fmla="*/ 0 h 2151"/>
                  <a:gd name="T2" fmla="*/ 230 w 614"/>
                  <a:gd name="T3" fmla="*/ 0 h 2151"/>
                  <a:gd name="T4" fmla="*/ 422 w 614"/>
                  <a:gd name="T5" fmla="*/ 192 h 2151"/>
                  <a:gd name="T6" fmla="*/ 422 w 614"/>
                  <a:gd name="T7" fmla="*/ 192 h 2151"/>
                  <a:gd name="T8" fmla="*/ 422 w 614"/>
                  <a:gd name="T9" fmla="*/ 883 h 2151"/>
                  <a:gd name="T10" fmla="*/ 614 w 614"/>
                  <a:gd name="T11" fmla="*/ 1075 h 2151"/>
                  <a:gd name="T12" fmla="*/ 614 w 614"/>
                  <a:gd name="T13" fmla="*/ 1075 h 2151"/>
                  <a:gd name="T14" fmla="*/ 422 w 614"/>
                  <a:gd name="T15" fmla="*/ 1267 h 2151"/>
                  <a:gd name="T16" fmla="*/ 422 w 614"/>
                  <a:gd name="T17" fmla="*/ 1267 h 2151"/>
                  <a:gd name="T18" fmla="*/ 422 w 614"/>
                  <a:gd name="T19" fmla="*/ 1959 h 2151"/>
                  <a:gd name="T20" fmla="*/ 230 w 614"/>
                  <a:gd name="T21" fmla="*/ 2151 h 2151"/>
                  <a:gd name="T22" fmla="*/ 230 w 614"/>
                  <a:gd name="T23" fmla="*/ 2151 h 2151"/>
                  <a:gd name="T24" fmla="*/ 0 w 614"/>
                  <a:gd name="T25" fmla="*/ 215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 h="2151">
                    <a:moveTo>
                      <a:pt x="0" y="0"/>
                    </a:moveTo>
                    <a:lnTo>
                      <a:pt x="230" y="0"/>
                    </a:lnTo>
                    <a:cubicBezTo>
                      <a:pt x="336" y="0"/>
                      <a:pt x="422" y="86"/>
                      <a:pt x="422" y="192"/>
                    </a:cubicBezTo>
                    <a:cubicBezTo>
                      <a:pt x="422" y="192"/>
                      <a:pt x="422" y="192"/>
                      <a:pt x="422" y="192"/>
                    </a:cubicBezTo>
                    <a:lnTo>
                      <a:pt x="422" y="883"/>
                    </a:lnTo>
                    <a:cubicBezTo>
                      <a:pt x="422" y="990"/>
                      <a:pt x="508" y="1075"/>
                      <a:pt x="614" y="1075"/>
                    </a:cubicBezTo>
                    <a:cubicBezTo>
                      <a:pt x="614" y="1075"/>
                      <a:pt x="614" y="1075"/>
                      <a:pt x="614" y="1075"/>
                    </a:cubicBezTo>
                    <a:cubicBezTo>
                      <a:pt x="508" y="1075"/>
                      <a:pt x="422" y="1161"/>
                      <a:pt x="422" y="1267"/>
                    </a:cubicBezTo>
                    <a:cubicBezTo>
                      <a:pt x="422" y="1267"/>
                      <a:pt x="422" y="1267"/>
                      <a:pt x="422" y="1267"/>
                    </a:cubicBezTo>
                    <a:lnTo>
                      <a:pt x="422" y="1959"/>
                    </a:lnTo>
                    <a:cubicBezTo>
                      <a:pt x="422" y="2065"/>
                      <a:pt x="336" y="2151"/>
                      <a:pt x="230" y="2151"/>
                    </a:cubicBezTo>
                    <a:cubicBezTo>
                      <a:pt x="230" y="2151"/>
                      <a:pt x="230" y="2151"/>
                      <a:pt x="230" y="2151"/>
                    </a:cubicBezTo>
                    <a:lnTo>
                      <a:pt x="0" y="2151"/>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2" name="Rectangle 77"/>
              <p:cNvSpPr>
                <a:spLocks noChangeArrowheads="1"/>
              </p:cNvSpPr>
              <p:nvPr/>
            </p:nvSpPr>
            <p:spPr bwMode="auto">
              <a:xfrm rot="5400000">
                <a:off x="5219" y="1784"/>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3" name="Rectangle 78"/>
              <p:cNvSpPr>
                <a:spLocks noChangeArrowheads="1"/>
              </p:cNvSpPr>
              <p:nvPr/>
            </p:nvSpPr>
            <p:spPr bwMode="auto">
              <a:xfrm rot="5400000">
                <a:off x="5219" y="182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4" name="Rectangle 79"/>
              <p:cNvSpPr>
                <a:spLocks noChangeArrowheads="1"/>
              </p:cNvSpPr>
              <p:nvPr/>
            </p:nvSpPr>
            <p:spPr bwMode="auto">
              <a:xfrm rot="5400000">
                <a:off x="5222" y="185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5" name="Rectangle 80"/>
              <p:cNvSpPr>
                <a:spLocks noChangeArrowheads="1"/>
              </p:cNvSpPr>
              <p:nvPr/>
            </p:nvSpPr>
            <p:spPr bwMode="auto">
              <a:xfrm rot="5400000">
                <a:off x="5219" y="18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6" name="Rectangle 81"/>
              <p:cNvSpPr>
                <a:spLocks noChangeArrowheads="1"/>
              </p:cNvSpPr>
              <p:nvPr/>
            </p:nvSpPr>
            <p:spPr bwMode="auto">
              <a:xfrm rot="5400000">
                <a:off x="5228" y="191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7" name="Rectangle 82"/>
              <p:cNvSpPr>
                <a:spLocks noChangeArrowheads="1"/>
              </p:cNvSpPr>
              <p:nvPr/>
            </p:nvSpPr>
            <p:spPr bwMode="auto">
              <a:xfrm rot="5400000">
                <a:off x="5231" y="1928"/>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8" name="Rectangle 83"/>
              <p:cNvSpPr>
                <a:spLocks noChangeArrowheads="1"/>
              </p:cNvSpPr>
              <p:nvPr/>
            </p:nvSpPr>
            <p:spPr bwMode="auto">
              <a:xfrm rot="5400000">
                <a:off x="5219" y="19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9" name="Rectangle 84"/>
              <p:cNvSpPr>
                <a:spLocks noChangeArrowheads="1"/>
              </p:cNvSpPr>
              <p:nvPr/>
            </p:nvSpPr>
            <p:spPr bwMode="auto">
              <a:xfrm rot="5400000">
                <a:off x="5225" y="335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0" name="Rectangle 85"/>
              <p:cNvSpPr>
                <a:spLocks noChangeArrowheads="1"/>
              </p:cNvSpPr>
              <p:nvPr/>
            </p:nvSpPr>
            <p:spPr bwMode="auto">
              <a:xfrm rot="5400000">
                <a:off x="5225" y="33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1" name="Rectangle 86"/>
              <p:cNvSpPr>
                <a:spLocks noChangeArrowheads="1"/>
              </p:cNvSpPr>
              <p:nvPr/>
            </p:nvSpPr>
            <p:spPr bwMode="auto">
              <a:xfrm rot="5400000">
                <a:off x="5228" y="3419"/>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2" name="Rectangle 87"/>
              <p:cNvSpPr>
                <a:spLocks noChangeArrowheads="1"/>
              </p:cNvSpPr>
              <p:nvPr/>
            </p:nvSpPr>
            <p:spPr bwMode="auto">
              <a:xfrm rot="5400000">
                <a:off x="5225" y="34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3" name="Rectangle 88"/>
              <p:cNvSpPr>
                <a:spLocks noChangeArrowheads="1"/>
              </p:cNvSpPr>
              <p:nvPr/>
            </p:nvSpPr>
            <p:spPr bwMode="auto">
              <a:xfrm rot="5400000">
                <a:off x="5234" y="347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4" name="Rectangle 89"/>
              <p:cNvSpPr>
                <a:spLocks noChangeArrowheads="1"/>
              </p:cNvSpPr>
              <p:nvPr/>
            </p:nvSpPr>
            <p:spPr bwMode="auto">
              <a:xfrm rot="5400000">
                <a:off x="5237" y="3500"/>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5" name="Rectangle 90"/>
              <p:cNvSpPr>
                <a:spLocks noChangeArrowheads="1"/>
              </p:cNvSpPr>
              <p:nvPr/>
            </p:nvSpPr>
            <p:spPr bwMode="auto">
              <a:xfrm rot="5400000">
                <a:off x="5225" y="353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6" name="Rectangle 91"/>
              <p:cNvSpPr>
                <a:spLocks noChangeArrowheads="1"/>
              </p:cNvSpPr>
              <p:nvPr/>
            </p:nvSpPr>
            <p:spPr bwMode="auto">
              <a:xfrm>
                <a:off x="847" y="435"/>
                <a:ext cx="1267"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7" name="Rectangle 92"/>
              <p:cNvSpPr>
                <a:spLocks noChangeArrowheads="1"/>
              </p:cNvSpPr>
              <p:nvPr/>
            </p:nvSpPr>
            <p:spPr bwMode="auto">
              <a:xfrm>
                <a:off x="847" y="435"/>
                <a:ext cx="1267"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8" name="Rectangle 93"/>
              <p:cNvSpPr>
                <a:spLocks noChangeArrowheads="1"/>
              </p:cNvSpPr>
              <p:nvPr/>
            </p:nvSpPr>
            <p:spPr bwMode="auto">
              <a:xfrm>
                <a:off x="854" y="455"/>
                <a:ext cx="4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    IPv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9" name="Rectangle 94"/>
              <p:cNvSpPr>
                <a:spLocks noChangeArrowheads="1"/>
              </p:cNvSpPr>
              <p:nvPr/>
            </p:nvSpPr>
            <p:spPr bwMode="auto">
              <a:xfrm>
                <a:off x="1226" y="455"/>
                <a:ext cx="1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6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0" name="Rectangle 95"/>
              <p:cNvSpPr>
                <a:spLocks noChangeArrowheads="1"/>
              </p:cNvSpPr>
              <p:nvPr/>
            </p:nvSpPr>
            <p:spPr bwMode="auto">
              <a:xfrm>
                <a:off x="1346" y="455"/>
                <a:ext cx="5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91" name="Freeform 96"/>
              <p:cNvSpPr>
                <a:spLocks/>
              </p:cNvSpPr>
              <p:nvPr/>
            </p:nvSpPr>
            <p:spPr bwMode="auto">
              <a:xfrm>
                <a:off x="4994" y="435"/>
                <a:ext cx="231" cy="375"/>
              </a:xfrm>
              <a:custGeom>
                <a:avLst/>
                <a:gdLst>
                  <a:gd name="T0" fmla="*/ 0 w 615"/>
                  <a:gd name="T1" fmla="*/ 0 h 998"/>
                  <a:gd name="T2" fmla="*/ 231 w 615"/>
                  <a:gd name="T3" fmla="*/ 0 h 998"/>
                  <a:gd name="T4" fmla="*/ 423 w 615"/>
                  <a:gd name="T5" fmla="*/ 192 h 998"/>
                  <a:gd name="T6" fmla="*/ 423 w 615"/>
                  <a:gd name="T7" fmla="*/ 192 h 998"/>
                  <a:gd name="T8" fmla="*/ 423 w 615"/>
                  <a:gd name="T9" fmla="*/ 192 h 998"/>
                  <a:gd name="T10" fmla="*/ 423 w 615"/>
                  <a:gd name="T11" fmla="*/ 307 h 998"/>
                  <a:gd name="T12" fmla="*/ 615 w 615"/>
                  <a:gd name="T13" fmla="*/ 499 h 998"/>
                  <a:gd name="T14" fmla="*/ 615 w 615"/>
                  <a:gd name="T15" fmla="*/ 499 h 998"/>
                  <a:gd name="T16" fmla="*/ 423 w 615"/>
                  <a:gd name="T17" fmla="*/ 691 h 998"/>
                  <a:gd name="T18" fmla="*/ 423 w 615"/>
                  <a:gd name="T19" fmla="*/ 691 h 998"/>
                  <a:gd name="T20" fmla="*/ 423 w 615"/>
                  <a:gd name="T21" fmla="*/ 691 h 998"/>
                  <a:gd name="T22" fmla="*/ 423 w 615"/>
                  <a:gd name="T23" fmla="*/ 806 h 998"/>
                  <a:gd name="T24" fmla="*/ 231 w 615"/>
                  <a:gd name="T25" fmla="*/ 998 h 998"/>
                  <a:gd name="T26" fmla="*/ 231 w 615"/>
                  <a:gd name="T27" fmla="*/ 998 h 998"/>
                  <a:gd name="T28" fmla="*/ 0 w 615"/>
                  <a:gd name="T29" fmla="*/ 998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5" h="998">
                    <a:moveTo>
                      <a:pt x="0" y="0"/>
                    </a:moveTo>
                    <a:lnTo>
                      <a:pt x="231" y="0"/>
                    </a:lnTo>
                    <a:cubicBezTo>
                      <a:pt x="337" y="0"/>
                      <a:pt x="423" y="86"/>
                      <a:pt x="423" y="192"/>
                    </a:cubicBezTo>
                    <a:cubicBezTo>
                      <a:pt x="423" y="192"/>
                      <a:pt x="423" y="192"/>
                      <a:pt x="423" y="192"/>
                    </a:cubicBezTo>
                    <a:lnTo>
                      <a:pt x="423" y="192"/>
                    </a:lnTo>
                    <a:lnTo>
                      <a:pt x="423" y="307"/>
                    </a:lnTo>
                    <a:cubicBezTo>
                      <a:pt x="423" y="413"/>
                      <a:pt x="509" y="499"/>
                      <a:pt x="615" y="499"/>
                    </a:cubicBezTo>
                    <a:cubicBezTo>
                      <a:pt x="615" y="499"/>
                      <a:pt x="615" y="499"/>
                      <a:pt x="615" y="499"/>
                    </a:cubicBezTo>
                    <a:cubicBezTo>
                      <a:pt x="509" y="499"/>
                      <a:pt x="423" y="585"/>
                      <a:pt x="423" y="691"/>
                    </a:cubicBezTo>
                    <a:cubicBezTo>
                      <a:pt x="423" y="691"/>
                      <a:pt x="423" y="691"/>
                      <a:pt x="423" y="691"/>
                    </a:cubicBezTo>
                    <a:lnTo>
                      <a:pt x="423" y="691"/>
                    </a:lnTo>
                    <a:lnTo>
                      <a:pt x="423" y="806"/>
                    </a:lnTo>
                    <a:cubicBezTo>
                      <a:pt x="423" y="912"/>
                      <a:pt x="337" y="998"/>
                      <a:pt x="231" y="998"/>
                    </a:cubicBezTo>
                    <a:cubicBezTo>
                      <a:pt x="231" y="998"/>
                      <a:pt x="231" y="998"/>
                      <a:pt x="231" y="998"/>
                    </a:cubicBezTo>
                    <a:lnTo>
                      <a:pt x="0" y="99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2" name="Rectangle 97"/>
              <p:cNvSpPr>
                <a:spLocks noChangeArrowheads="1"/>
              </p:cNvSpPr>
              <p:nvPr/>
            </p:nvSpPr>
            <p:spPr bwMode="auto">
              <a:xfrm>
                <a:off x="2086" y="435"/>
                <a:ext cx="1353"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3" name="Rectangle 98"/>
              <p:cNvSpPr>
                <a:spLocks noChangeArrowheads="1"/>
              </p:cNvSpPr>
              <p:nvPr/>
            </p:nvSpPr>
            <p:spPr bwMode="auto">
              <a:xfrm>
                <a:off x="2086" y="435"/>
                <a:ext cx="1353"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4" name="Rectangle 99"/>
              <p:cNvSpPr>
                <a:spLocks noChangeArrowheads="1"/>
              </p:cNvSpPr>
              <p:nvPr/>
            </p:nvSpPr>
            <p:spPr bwMode="auto">
              <a:xfrm>
                <a:off x="2264" y="449"/>
                <a:ext cx="106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Other Networks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5" name="Freeform 100"/>
              <p:cNvSpPr>
                <a:spLocks/>
              </p:cNvSpPr>
              <p:nvPr/>
            </p:nvSpPr>
            <p:spPr bwMode="auto">
              <a:xfrm>
                <a:off x="2388" y="752"/>
                <a:ext cx="590" cy="116"/>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6" name="Freeform 101"/>
              <p:cNvSpPr>
                <a:spLocks/>
              </p:cNvSpPr>
              <p:nvPr/>
            </p:nvSpPr>
            <p:spPr bwMode="auto">
              <a:xfrm>
                <a:off x="2388" y="752"/>
                <a:ext cx="590" cy="115"/>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7" name="Rectangle 102"/>
              <p:cNvSpPr>
                <a:spLocks noChangeArrowheads="1"/>
              </p:cNvSpPr>
              <p:nvPr/>
            </p:nvSpPr>
            <p:spPr bwMode="auto">
              <a:xfrm>
                <a:off x="2462" y="755"/>
                <a:ext cx="27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NWK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8" name="Rectangle 103"/>
              <p:cNvSpPr>
                <a:spLocks noChangeArrowheads="1"/>
              </p:cNvSpPr>
              <p:nvPr/>
            </p:nvSpPr>
            <p:spPr bwMode="auto">
              <a:xfrm>
                <a:off x="268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9" name="Rectangle 104"/>
              <p:cNvSpPr>
                <a:spLocks noChangeArrowheads="1"/>
              </p:cNvSpPr>
              <p:nvPr/>
            </p:nvSpPr>
            <p:spPr bwMode="auto">
              <a:xfrm>
                <a:off x="271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0" name="Rectangle 105"/>
              <p:cNvSpPr>
                <a:spLocks noChangeArrowheads="1"/>
              </p:cNvSpPr>
              <p:nvPr/>
            </p:nvSpPr>
            <p:spPr bwMode="auto">
              <a:xfrm>
                <a:off x="3439" y="435"/>
                <a:ext cx="1642"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1" name="Rectangle 106"/>
              <p:cNvSpPr>
                <a:spLocks noChangeArrowheads="1"/>
              </p:cNvSpPr>
              <p:nvPr/>
            </p:nvSpPr>
            <p:spPr bwMode="auto">
              <a:xfrm>
                <a:off x="3439" y="435"/>
                <a:ext cx="1642"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2" name="Rectangle 107"/>
              <p:cNvSpPr>
                <a:spLocks noChangeArrowheads="1"/>
              </p:cNvSpPr>
              <p:nvPr/>
            </p:nvSpPr>
            <p:spPr bwMode="auto">
              <a:xfrm>
                <a:off x="3872" y="449"/>
                <a:ext cx="8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Applications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3" name="Freeform 108"/>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04" name="Freeform 109"/>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5" name="Rectangle 110"/>
              <p:cNvSpPr>
                <a:spLocks noChangeArrowheads="1"/>
              </p:cNvSpPr>
              <p:nvPr/>
            </p:nvSpPr>
            <p:spPr bwMode="auto">
              <a:xfrm>
                <a:off x="4352" y="755"/>
                <a:ext cx="29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6" name="Rectangle 111"/>
              <p:cNvSpPr>
                <a:spLocks noChangeArrowheads="1"/>
              </p:cNvSpPr>
              <p:nvPr/>
            </p:nvSpPr>
            <p:spPr bwMode="auto">
              <a:xfrm>
                <a:off x="460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7" name="Rectangle 112"/>
              <p:cNvSpPr>
                <a:spLocks noChangeArrowheads="1"/>
              </p:cNvSpPr>
              <p:nvPr/>
            </p:nvSpPr>
            <p:spPr bwMode="auto">
              <a:xfrm>
                <a:off x="463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8" name="Rectangle 113"/>
              <p:cNvSpPr>
                <a:spLocks noChangeArrowheads="1"/>
              </p:cNvSpPr>
              <p:nvPr/>
            </p:nvSpPr>
            <p:spPr bwMode="auto">
              <a:xfrm>
                <a:off x="4332" y="1263"/>
                <a:ext cx="374"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9" name="Rectangle 114"/>
              <p:cNvSpPr>
                <a:spLocks noChangeArrowheads="1"/>
              </p:cNvSpPr>
              <p:nvPr/>
            </p:nvSpPr>
            <p:spPr bwMode="auto">
              <a:xfrm>
                <a:off x="4332" y="1263"/>
                <a:ext cx="374"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0" name="Rectangle 115"/>
              <p:cNvSpPr>
                <a:spLocks noChangeArrowheads="1"/>
              </p:cNvSpPr>
              <p:nvPr/>
            </p:nvSpPr>
            <p:spPr bwMode="auto">
              <a:xfrm>
                <a:off x="4436" y="129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1" name="Rectangle 116"/>
              <p:cNvSpPr>
                <a:spLocks noChangeArrowheads="1"/>
              </p:cNvSpPr>
              <p:nvPr/>
            </p:nvSpPr>
            <p:spPr bwMode="auto">
              <a:xfrm>
                <a:off x="4568" y="129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2" name="Rectangle 117"/>
              <p:cNvSpPr>
                <a:spLocks noChangeArrowheads="1"/>
              </p:cNvSpPr>
              <p:nvPr/>
            </p:nvSpPr>
            <p:spPr bwMode="auto">
              <a:xfrm>
                <a:off x="4412" y="13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3" name="Rectangle 118"/>
              <p:cNvSpPr>
                <a:spLocks noChangeArrowheads="1"/>
              </p:cNvSpPr>
              <p:nvPr/>
            </p:nvSpPr>
            <p:spPr bwMode="auto">
              <a:xfrm>
                <a:off x="4448" y="1367"/>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4" name="Rectangle 119"/>
              <p:cNvSpPr>
                <a:spLocks noChangeArrowheads="1"/>
              </p:cNvSpPr>
              <p:nvPr/>
            </p:nvSpPr>
            <p:spPr bwMode="auto">
              <a:xfrm>
                <a:off x="4478" y="1367"/>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888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5" name="Rectangle 120"/>
              <p:cNvSpPr>
                <a:spLocks noChangeArrowheads="1"/>
              </p:cNvSpPr>
              <p:nvPr/>
            </p:nvSpPr>
            <p:spPr bwMode="auto">
              <a:xfrm>
                <a:off x="4586" y="13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6" name="Rectangle 121"/>
              <p:cNvSpPr>
                <a:spLocks noChangeArrowheads="1"/>
              </p:cNvSpPr>
              <p:nvPr/>
            </p:nvSpPr>
            <p:spPr bwMode="auto">
              <a:xfrm>
                <a:off x="4418" y="1523"/>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7" name="Rectangle 122"/>
              <p:cNvSpPr>
                <a:spLocks noChangeArrowheads="1"/>
              </p:cNvSpPr>
              <p:nvPr/>
            </p:nvSpPr>
            <p:spPr bwMode="auto">
              <a:xfrm>
                <a:off x="4526" y="1523"/>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8" name="Rectangle 123"/>
              <p:cNvSpPr>
                <a:spLocks noChangeArrowheads="1"/>
              </p:cNvSpPr>
              <p:nvPr/>
            </p:nvSpPr>
            <p:spPr bwMode="auto">
              <a:xfrm>
                <a:off x="4544" y="152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9" name="Rectangle 124"/>
              <p:cNvSpPr>
                <a:spLocks noChangeArrowheads="1"/>
              </p:cNvSpPr>
              <p:nvPr/>
            </p:nvSpPr>
            <p:spPr bwMode="auto">
              <a:xfrm>
                <a:off x="4580" y="1523"/>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0" name="Rectangle 125"/>
              <p:cNvSpPr>
                <a:spLocks noChangeArrowheads="1"/>
              </p:cNvSpPr>
              <p:nvPr/>
            </p:nvSpPr>
            <p:spPr bwMode="auto">
              <a:xfrm>
                <a:off x="4376"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1" name="Rectangle 126"/>
              <p:cNvSpPr>
                <a:spLocks noChangeArrowheads="1"/>
              </p:cNvSpPr>
              <p:nvPr/>
            </p:nvSpPr>
            <p:spPr bwMode="auto">
              <a:xfrm>
                <a:off x="4400" y="16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2" name="Rectangle 127"/>
              <p:cNvSpPr>
                <a:spLocks noChangeArrowheads="1"/>
              </p:cNvSpPr>
              <p:nvPr/>
            </p:nvSpPr>
            <p:spPr bwMode="auto">
              <a:xfrm>
                <a:off x="4640"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3" name="Rectangle 128"/>
              <p:cNvSpPr>
                <a:spLocks noChangeArrowheads="1"/>
              </p:cNvSpPr>
              <p:nvPr/>
            </p:nvSpPr>
            <p:spPr bwMode="auto">
              <a:xfrm>
                <a:off x="847" y="810"/>
                <a:ext cx="576" cy="2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24" name="Rectangle 129"/>
              <p:cNvSpPr>
                <a:spLocks noChangeArrowheads="1"/>
              </p:cNvSpPr>
              <p:nvPr/>
            </p:nvSpPr>
            <p:spPr bwMode="auto">
              <a:xfrm>
                <a:off x="847" y="810"/>
                <a:ext cx="576" cy="288"/>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5" name="Rectangle 130"/>
              <p:cNvSpPr>
                <a:spLocks noChangeArrowheads="1"/>
              </p:cNvSpPr>
              <p:nvPr/>
            </p:nvSpPr>
            <p:spPr bwMode="auto">
              <a:xfrm>
                <a:off x="986" y="87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6" name="Rectangle 131"/>
              <p:cNvSpPr>
                <a:spLocks noChangeArrowheads="1"/>
              </p:cNvSpPr>
              <p:nvPr/>
            </p:nvSpPr>
            <p:spPr bwMode="auto">
              <a:xfrm>
                <a:off x="1022" y="875"/>
                <a:ext cx="33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7" name="Rectangle 132"/>
              <p:cNvSpPr>
                <a:spLocks noChangeArrowheads="1"/>
              </p:cNvSpPr>
              <p:nvPr/>
            </p:nvSpPr>
            <p:spPr bwMode="auto">
              <a:xfrm>
                <a:off x="992"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8" name="Rectangle 133"/>
              <p:cNvSpPr>
                <a:spLocks noChangeArrowheads="1"/>
              </p:cNvSpPr>
              <p:nvPr/>
            </p:nvSpPr>
            <p:spPr bwMode="auto">
              <a:xfrm>
                <a:off x="1016" y="953"/>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9" name="Rectangle 134"/>
              <p:cNvSpPr>
                <a:spLocks noChangeArrowheads="1"/>
              </p:cNvSpPr>
              <p:nvPr/>
            </p:nvSpPr>
            <p:spPr bwMode="auto">
              <a:xfrm>
                <a:off x="1256"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0" name="Freeform 135"/>
              <p:cNvSpPr>
                <a:spLocks/>
              </p:cNvSpPr>
              <p:nvPr/>
            </p:nvSpPr>
            <p:spPr bwMode="auto">
              <a:xfrm>
                <a:off x="1481" y="764"/>
                <a:ext cx="518" cy="104"/>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1" name="Freeform 136"/>
              <p:cNvSpPr>
                <a:spLocks/>
              </p:cNvSpPr>
              <p:nvPr/>
            </p:nvSpPr>
            <p:spPr bwMode="auto">
              <a:xfrm>
                <a:off x="1481" y="764"/>
                <a:ext cx="518" cy="103"/>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2" name="Rectangle 137"/>
              <p:cNvSpPr>
                <a:spLocks noChangeArrowheads="1"/>
              </p:cNvSpPr>
              <p:nvPr/>
            </p:nvSpPr>
            <p:spPr bwMode="auto">
              <a:xfrm>
                <a:off x="1538" y="77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3" name="Rectangle 138"/>
              <p:cNvSpPr>
                <a:spLocks noChangeArrowheads="1"/>
              </p:cNvSpPr>
              <p:nvPr/>
            </p:nvSpPr>
            <p:spPr bwMode="auto">
              <a:xfrm>
                <a:off x="1670"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4" name="Rectangle 139"/>
              <p:cNvSpPr>
                <a:spLocks noChangeArrowheads="1"/>
              </p:cNvSpPr>
              <p:nvPr/>
            </p:nvSpPr>
            <p:spPr bwMode="auto">
              <a:xfrm>
                <a:off x="1706"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5" name="Rectangle 140"/>
              <p:cNvSpPr>
                <a:spLocks noChangeArrowheads="1"/>
              </p:cNvSpPr>
              <p:nvPr/>
            </p:nvSpPr>
            <p:spPr bwMode="auto">
              <a:xfrm>
                <a:off x="1742" y="77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6" name="Rectangle 141"/>
              <p:cNvSpPr>
                <a:spLocks noChangeArrowheads="1"/>
              </p:cNvSpPr>
              <p:nvPr/>
            </p:nvSpPr>
            <p:spPr bwMode="auto">
              <a:xfrm>
                <a:off x="1778" y="773"/>
                <a:ext cx="10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7" name="Rectangle 142"/>
              <p:cNvSpPr>
                <a:spLocks noChangeArrowheads="1"/>
              </p:cNvSpPr>
              <p:nvPr/>
            </p:nvSpPr>
            <p:spPr bwMode="auto">
              <a:xfrm>
                <a:off x="1850" y="773"/>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8" name="Freeform 143"/>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9" name="Freeform 144"/>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0" name="Rectangle 145"/>
              <p:cNvSpPr>
                <a:spLocks noChangeArrowheads="1"/>
              </p:cNvSpPr>
              <p:nvPr/>
            </p:nvSpPr>
            <p:spPr bwMode="auto">
              <a:xfrm>
                <a:off x="4418" y="1235"/>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1" name="Rectangle 146"/>
              <p:cNvSpPr>
                <a:spLocks noChangeArrowheads="1"/>
              </p:cNvSpPr>
              <p:nvPr/>
            </p:nvSpPr>
            <p:spPr bwMode="auto">
              <a:xfrm>
                <a:off x="4436"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2" name="Rectangle 147"/>
              <p:cNvSpPr>
                <a:spLocks noChangeArrowheads="1"/>
              </p:cNvSpPr>
              <p:nvPr/>
            </p:nvSpPr>
            <p:spPr bwMode="auto">
              <a:xfrm>
                <a:off x="4460"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3" name="Rectangle 148"/>
              <p:cNvSpPr>
                <a:spLocks noChangeArrowheads="1"/>
              </p:cNvSpPr>
              <p:nvPr/>
            </p:nvSpPr>
            <p:spPr bwMode="auto">
              <a:xfrm>
                <a:off x="4490"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4" name="Rectangle 149"/>
              <p:cNvSpPr>
                <a:spLocks noChangeArrowheads="1"/>
              </p:cNvSpPr>
              <p:nvPr/>
            </p:nvSpPr>
            <p:spPr bwMode="auto">
              <a:xfrm>
                <a:off x="4508"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5" name="Freeform 150"/>
              <p:cNvSpPr>
                <a:spLocks/>
              </p:cNvSpPr>
              <p:nvPr/>
            </p:nvSpPr>
            <p:spPr bwMode="auto">
              <a:xfrm>
                <a:off x="882" y="760"/>
                <a:ext cx="507" cy="100"/>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6" name="Freeform 151"/>
              <p:cNvSpPr>
                <a:spLocks/>
              </p:cNvSpPr>
              <p:nvPr/>
            </p:nvSpPr>
            <p:spPr bwMode="auto">
              <a:xfrm>
                <a:off x="882" y="759"/>
                <a:ext cx="507" cy="101"/>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7" name="Rectangle 152"/>
              <p:cNvSpPr>
                <a:spLocks noChangeArrowheads="1"/>
              </p:cNvSpPr>
              <p:nvPr/>
            </p:nvSpPr>
            <p:spPr bwMode="auto">
              <a:xfrm>
                <a:off x="932" y="7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8" name="Rectangle 153"/>
              <p:cNvSpPr>
                <a:spLocks noChangeArrowheads="1"/>
              </p:cNvSpPr>
              <p:nvPr/>
            </p:nvSpPr>
            <p:spPr bwMode="auto">
              <a:xfrm>
                <a:off x="106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9" name="Rectangle 154"/>
              <p:cNvSpPr>
                <a:spLocks noChangeArrowheads="1"/>
              </p:cNvSpPr>
              <p:nvPr/>
            </p:nvSpPr>
            <p:spPr bwMode="auto">
              <a:xfrm>
                <a:off x="1100"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0" name="Rectangle 155"/>
              <p:cNvSpPr>
                <a:spLocks noChangeArrowheads="1"/>
              </p:cNvSpPr>
              <p:nvPr/>
            </p:nvSpPr>
            <p:spPr bwMode="auto">
              <a:xfrm>
                <a:off x="1136" y="767"/>
                <a:ext cx="11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1" name="Rectangle 156"/>
              <p:cNvSpPr>
                <a:spLocks noChangeArrowheads="1"/>
              </p:cNvSpPr>
              <p:nvPr/>
            </p:nvSpPr>
            <p:spPr bwMode="auto">
              <a:xfrm>
                <a:off x="121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2" name="Rectangle 157"/>
              <p:cNvSpPr>
                <a:spLocks noChangeArrowheads="1"/>
              </p:cNvSpPr>
              <p:nvPr/>
            </p:nvSpPr>
            <p:spPr bwMode="auto">
              <a:xfrm>
                <a:off x="1250" y="767"/>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3" name="Rectangle 158"/>
              <p:cNvSpPr>
                <a:spLocks noChangeArrowheads="1"/>
              </p:cNvSpPr>
              <p:nvPr/>
            </p:nvSpPr>
            <p:spPr bwMode="auto">
              <a:xfrm>
                <a:off x="3929" y="1263"/>
                <a:ext cx="403"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54" name="Rectangle 159"/>
              <p:cNvSpPr>
                <a:spLocks noChangeArrowheads="1"/>
              </p:cNvSpPr>
              <p:nvPr/>
            </p:nvSpPr>
            <p:spPr bwMode="auto">
              <a:xfrm>
                <a:off x="3929" y="1263"/>
                <a:ext cx="403"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5" name="Rectangle 160"/>
              <p:cNvSpPr>
                <a:spLocks noChangeArrowheads="1"/>
              </p:cNvSpPr>
              <p:nvPr/>
            </p:nvSpPr>
            <p:spPr bwMode="auto">
              <a:xfrm>
                <a:off x="4070" y="1331"/>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6" name="Rectangle 161"/>
              <p:cNvSpPr>
                <a:spLocks noChangeArrowheads="1"/>
              </p:cNvSpPr>
              <p:nvPr/>
            </p:nvSpPr>
            <p:spPr bwMode="auto">
              <a:xfrm>
                <a:off x="3968" y="140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7" name="Rectangle 162"/>
              <p:cNvSpPr>
                <a:spLocks noChangeArrowheads="1"/>
              </p:cNvSpPr>
              <p:nvPr/>
            </p:nvSpPr>
            <p:spPr bwMode="auto">
              <a:xfrm>
                <a:off x="3992" y="140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8" name="Rectangle 163"/>
              <p:cNvSpPr>
                <a:spLocks noChangeArrowheads="1"/>
              </p:cNvSpPr>
              <p:nvPr/>
            </p:nvSpPr>
            <p:spPr bwMode="auto">
              <a:xfrm>
                <a:off x="4250" y="1409"/>
                <a:ext cx="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9" name="Rectangle 164"/>
              <p:cNvSpPr>
                <a:spLocks noChangeArrowheads="1"/>
              </p:cNvSpPr>
              <p:nvPr/>
            </p:nvSpPr>
            <p:spPr bwMode="auto">
              <a:xfrm>
                <a:off x="4010" y="1487"/>
                <a:ext cx="32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Location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0" name="Rectangle 165"/>
              <p:cNvSpPr>
                <a:spLocks noChangeArrowheads="1"/>
              </p:cNvSpPr>
              <p:nvPr/>
            </p:nvSpPr>
            <p:spPr bwMode="auto">
              <a:xfrm>
                <a:off x="4010" y="1559"/>
                <a:ext cx="28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Support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1" name="Rectangle 166"/>
              <p:cNvSpPr>
                <a:spLocks noChangeArrowheads="1"/>
              </p:cNvSpPr>
              <p:nvPr/>
            </p:nvSpPr>
            <p:spPr bwMode="auto">
              <a:xfrm>
                <a:off x="4232" y="155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2" name="Rectangle 167"/>
              <p:cNvSpPr>
                <a:spLocks noChangeArrowheads="1"/>
              </p:cNvSpPr>
              <p:nvPr/>
            </p:nvSpPr>
            <p:spPr bwMode="auto">
              <a:xfrm>
                <a:off x="3992"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 name="Rectangle 168"/>
              <p:cNvSpPr>
                <a:spLocks noChangeArrowheads="1"/>
              </p:cNvSpPr>
              <p:nvPr/>
            </p:nvSpPr>
            <p:spPr bwMode="auto">
              <a:xfrm>
                <a:off x="4010" y="163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4" name="Rectangle 169"/>
              <p:cNvSpPr>
                <a:spLocks noChangeArrowheads="1"/>
              </p:cNvSpPr>
              <p:nvPr/>
            </p:nvSpPr>
            <p:spPr bwMode="auto">
              <a:xfrm>
                <a:off x="4250"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5" name="Freeform 170"/>
              <p:cNvSpPr>
                <a:spLocks/>
              </p:cNvSpPr>
              <p:nvPr/>
            </p:nvSpPr>
            <p:spPr bwMode="auto">
              <a:xfrm>
                <a:off x="3946" y="1234"/>
                <a:ext cx="346" cy="66"/>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 name="Freeform 171"/>
              <p:cNvSpPr>
                <a:spLocks/>
              </p:cNvSpPr>
              <p:nvPr/>
            </p:nvSpPr>
            <p:spPr bwMode="auto">
              <a:xfrm>
                <a:off x="3946" y="1233"/>
                <a:ext cx="346" cy="67"/>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7" name="Rectangle 172"/>
              <p:cNvSpPr>
                <a:spLocks noChangeArrowheads="1"/>
              </p:cNvSpPr>
              <p:nvPr/>
            </p:nvSpPr>
            <p:spPr bwMode="auto">
              <a:xfrm>
                <a:off x="4016"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8" name="Rectangle 173"/>
              <p:cNvSpPr>
                <a:spLocks noChangeArrowheads="1"/>
              </p:cNvSpPr>
              <p:nvPr/>
            </p:nvSpPr>
            <p:spPr bwMode="auto">
              <a:xfrm>
                <a:off x="4112"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9" name="Rectangle 174"/>
              <p:cNvSpPr>
                <a:spLocks noChangeArrowheads="1"/>
              </p:cNvSpPr>
              <p:nvPr/>
            </p:nvSpPr>
            <p:spPr bwMode="auto">
              <a:xfrm>
                <a:off x="4124"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0" name="Rectangle 175"/>
              <p:cNvSpPr>
                <a:spLocks noChangeArrowheads="1"/>
              </p:cNvSpPr>
              <p:nvPr/>
            </p:nvSpPr>
            <p:spPr bwMode="auto">
              <a:xfrm>
                <a:off x="905" y="2437"/>
                <a:ext cx="489"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1" name="Rectangle 176"/>
              <p:cNvSpPr>
                <a:spLocks noChangeArrowheads="1"/>
              </p:cNvSpPr>
              <p:nvPr/>
            </p:nvSpPr>
            <p:spPr bwMode="auto">
              <a:xfrm>
                <a:off x="905" y="2437"/>
                <a:ext cx="489"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2" name="Rectangle 177"/>
              <p:cNvSpPr>
                <a:spLocks noChangeArrowheads="1"/>
              </p:cNvSpPr>
              <p:nvPr/>
            </p:nvSpPr>
            <p:spPr bwMode="auto">
              <a:xfrm>
                <a:off x="944"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3" name="Rectangle 178"/>
              <p:cNvSpPr>
                <a:spLocks noChangeArrowheads="1"/>
              </p:cNvSpPr>
              <p:nvPr/>
            </p:nvSpPr>
            <p:spPr bwMode="auto">
              <a:xfrm>
                <a:off x="118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4" name="Rectangle 179"/>
              <p:cNvSpPr>
                <a:spLocks noChangeArrowheads="1"/>
              </p:cNvSpPr>
              <p:nvPr/>
            </p:nvSpPr>
            <p:spPr bwMode="auto">
              <a:xfrm>
                <a:off x="1202" y="2471"/>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5" name="Rectangle 180"/>
              <p:cNvSpPr>
                <a:spLocks noChangeArrowheads="1"/>
              </p:cNvSpPr>
              <p:nvPr/>
            </p:nvSpPr>
            <p:spPr bwMode="auto">
              <a:xfrm>
                <a:off x="133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6" name="Rectangle 181"/>
              <p:cNvSpPr>
                <a:spLocks noChangeArrowheads="1"/>
              </p:cNvSpPr>
              <p:nvPr/>
            </p:nvSpPr>
            <p:spPr bwMode="auto">
              <a:xfrm>
                <a:off x="1010"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7" name="Rectangle 182"/>
              <p:cNvSpPr>
                <a:spLocks noChangeArrowheads="1"/>
              </p:cNvSpPr>
              <p:nvPr/>
            </p:nvSpPr>
            <p:spPr bwMode="auto">
              <a:xfrm>
                <a:off x="102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8" name="Rectangle 183"/>
              <p:cNvSpPr>
                <a:spLocks noChangeArrowheads="1"/>
              </p:cNvSpPr>
              <p:nvPr/>
            </p:nvSpPr>
            <p:spPr bwMode="auto">
              <a:xfrm>
                <a:off x="126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9" name="Rectangle 184"/>
              <p:cNvSpPr>
                <a:spLocks noChangeArrowheads="1"/>
              </p:cNvSpPr>
              <p:nvPr/>
            </p:nvSpPr>
            <p:spPr bwMode="auto">
              <a:xfrm>
                <a:off x="2258"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0" name="Rectangle 185"/>
              <p:cNvSpPr>
                <a:spLocks noChangeArrowheads="1"/>
              </p:cNvSpPr>
              <p:nvPr/>
            </p:nvSpPr>
            <p:spPr bwMode="auto">
              <a:xfrm>
                <a:off x="2258"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1" name="Rectangle 186"/>
              <p:cNvSpPr>
                <a:spLocks noChangeArrowheads="1"/>
              </p:cNvSpPr>
              <p:nvPr/>
            </p:nvSpPr>
            <p:spPr bwMode="auto">
              <a:xfrm>
                <a:off x="2294"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2" name="Rectangle 187"/>
              <p:cNvSpPr>
                <a:spLocks noChangeArrowheads="1"/>
              </p:cNvSpPr>
              <p:nvPr/>
            </p:nvSpPr>
            <p:spPr bwMode="auto">
              <a:xfrm>
                <a:off x="2468" y="2471"/>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3" name="Rectangle 188"/>
              <p:cNvSpPr>
                <a:spLocks noChangeArrowheads="1"/>
              </p:cNvSpPr>
              <p:nvPr/>
            </p:nvSpPr>
            <p:spPr bwMode="auto">
              <a:xfrm>
                <a:off x="2486" y="2471"/>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4" name="Rectangle 189"/>
              <p:cNvSpPr>
                <a:spLocks noChangeArrowheads="1"/>
              </p:cNvSpPr>
              <p:nvPr/>
            </p:nvSpPr>
            <p:spPr bwMode="auto">
              <a:xfrm>
                <a:off x="22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5" name="Rectangle 190"/>
              <p:cNvSpPr>
                <a:spLocks noChangeArrowheads="1"/>
              </p:cNvSpPr>
              <p:nvPr/>
            </p:nvSpPr>
            <p:spPr bwMode="auto">
              <a:xfrm>
                <a:off x="231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6" name="Rectangle 191"/>
              <p:cNvSpPr>
                <a:spLocks noChangeArrowheads="1"/>
              </p:cNvSpPr>
              <p:nvPr/>
            </p:nvSpPr>
            <p:spPr bwMode="auto">
              <a:xfrm>
                <a:off x="255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7" name="Rectangle 192"/>
              <p:cNvSpPr>
                <a:spLocks noChangeArrowheads="1"/>
              </p:cNvSpPr>
              <p:nvPr/>
            </p:nvSpPr>
            <p:spPr bwMode="auto">
              <a:xfrm>
                <a:off x="139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8" name="Rectangle 193"/>
              <p:cNvSpPr>
                <a:spLocks noChangeArrowheads="1"/>
              </p:cNvSpPr>
              <p:nvPr/>
            </p:nvSpPr>
            <p:spPr bwMode="auto">
              <a:xfrm>
                <a:off x="139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9" name="Rectangle 194"/>
              <p:cNvSpPr>
                <a:spLocks noChangeArrowheads="1"/>
              </p:cNvSpPr>
              <p:nvPr/>
            </p:nvSpPr>
            <p:spPr bwMode="auto">
              <a:xfrm>
                <a:off x="1472" y="2471"/>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DSME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0" name="Rectangle 195"/>
              <p:cNvSpPr>
                <a:spLocks noChangeArrowheads="1"/>
              </p:cNvSpPr>
              <p:nvPr/>
            </p:nvSpPr>
            <p:spPr bwMode="auto">
              <a:xfrm>
                <a:off x="142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1" name="Rectangle 196"/>
              <p:cNvSpPr>
                <a:spLocks noChangeArrowheads="1"/>
              </p:cNvSpPr>
              <p:nvPr/>
            </p:nvSpPr>
            <p:spPr bwMode="auto">
              <a:xfrm>
                <a:off x="144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2" name="Rectangle 197"/>
              <p:cNvSpPr>
                <a:spLocks noChangeArrowheads="1"/>
              </p:cNvSpPr>
              <p:nvPr/>
            </p:nvSpPr>
            <p:spPr bwMode="auto">
              <a:xfrm>
                <a:off x="16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3" name="Rectangle 198"/>
              <p:cNvSpPr>
                <a:spLocks noChangeArrowheads="1"/>
              </p:cNvSpPr>
              <p:nvPr/>
            </p:nvSpPr>
            <p:spPr bwMode="auto">
              <a:xfrm>
                <a:off x="4073"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4" name="Rectangle 199"/>
              <p:cNvSpPr>
                <a:spLocks noChangeArrowheads="1"/>
              </p:cNvSpPr>
              <p:nvPr/>
            </p:nvSpPr>
            <p:spPr bwMode="auto">
              <a:xfrm>
                <a:off x="4073"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5" name="Rectangle 200"/>
              <p:cNvSpPr>
                <a:spLocks noChangeArrowheads="1"/>
              </p:cNvSpPr>
              <p:nvPr/>
            </p:nvSpPr>
            <p:spPr bwMode="auto">
              <a:xfrm>
                <a:off x="4136"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6" name="Rectangle 201"/>
              <p:cNvSpPr>
                <a:spLocks noChangeArrowheads="1"/>
              </p:cNvSpPr>
              <p:nvPr/>
            </p:nvSpPr>
            <p:spPr bwMode="auto">
              <a:xfrm>
                <a:off x="410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7" name="Rectangle 202"/>
              <p:cNvSpPr>
                <a:spLocks noChangeArrowheads="1"/>
              </p:cNvSpPr>
              <p:nvPr/>
            </p:nvSpPr>
            <p:spPr bwMode="auto">
              <a:xfrm>
                <a:off x="412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8" name="Rectangle 203"/>
              <p:cNvSpPr>
                <a:spLocks noChangeArrowheads="1"/>
              </p:cNvSpPr>
              <p:nvPr/>
            </p:nvSpPr>
            <p:spPr bwMode="auto">
              <a:xfrm>
                <a:off x="436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9" name="Rectangle 204"/>
              <p:cNvSpPr>
                <a:spLocks noChangeArrowheads="1"/>
              </p:cNvSpPr>
              <p:nvPr/>
            </p:nvSpPr>
            <p:spPr bwMode="auto">
              <a:xfrm>
                <a:off x="3382"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0" name="Rectangle 205"/>
              <p:cNvSpPr>
                <a:spLocks noChangeArrowheads="1"/>
              </p:cNvSpPr>
              <p:nvPr/>
            </p:nvSpPr>
            <p:spPr bwMode="auto">
              <a:xfrm>
                <a:off x="3382"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9" name="Group 407"/>
            <p:cNvGrpSpPr>
              <a:grpSpLocks/>
            </p:cNvGrpSpPr>
            <p:nvPr/>
          </p:nvGrpSpPr>
          <p:grpSpPr bwMode="auto">
            <a:xfrm>
              <a:off x="698498" y="1284284"/>
              <a:ext cx="7367580" cy="4895832"/>
              <a:chOff x="440" y="809"/>
              <a:chExt cx="4641" cy="3084"/>
            </a:xfrm>
          </p:grpSpPr>
          <p:sp>
            <p:nvSpPr>
              <p:cNvPr id="2201" name="Rectangle 207"/>
              <p:cNvSpPr>
                <a:spLocks noChangeArrowheads="1"/>
              </p:cNvSpPr>
              <p:nvPr/>
            </p:nvSpPr>
            <p:spPr bwMode="auto">
              <a:xfrm>
                <a:off x="3482" y="2471"/>
                <a:ext cx="19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RFID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 name="Rectangle 208"/>
              <p:cNvSpPr>
                <a:spLocks noChangeArrowheads="1"/>
              </p:cNvSpPr>
              <p:nvPr/>
            </p:nvSpPr>
            <p:spPr bwMode="auto">
              <a:xfrm>
                <a:off x="341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 name="Rectangle 209"/>
              <p:cNvSpPr>
                <a:spLocks noChangeArrowheads="1"/>
              </p:cNvSpPr>
              <p:nvPr/>
            </p:nvSpPr>
            <p:spPr bwMode="auto">
              <a:xfrm>
                <a:off x="343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 name="Rectangle 210"/>
              <p:cNvSpPr>
                <a:spLocks noChangeArrowheads="1"/>
              </p:cNvSpPr>
              <p:nvPr/>
            </p:nvSpPr>
            <p:spPr bwMode="auto">
              <a:xfrm>
                <a:off x="367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 name="Rectangle 211"/>
              <p:cNvSpPr>
                <a:spLocks noChangeArrowheads="1"/>
              </p:cNvSpPr>
              <p:nvPr/>
            </p:nvSpPr>
            <p:spPr bwMode="auto">
              <a:xfrm>
                <a:off x="2950" y="2437"/>
                <a:ext cx="432"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 name="Rectangle 212"/>
              <p:cNvSpPr>
                <a:spLocks noChangeArrowheads="1"/>
              </p:cNvSpPr>
              <p:nvPr/>
            </p:nvSpPr>
            <p:spPr bwMode="auto">
              <a:xfrm>
                <a:off x="2950" y="2437"/>
                <a:ext cx="432"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 name="Rectangle 213"/>
              <p:cNvSpPr>
                <a:spLocks noChangeArrowheads="1"/>
              </p:cNvSpPr>
              <p:nvPr/>
            </p:nvSpPr>
            <p:spPr bwMode="auto">
              <a:xfrm>
                <a:off x="3044" y="2471"/>
                <a:ext cx="12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 name="Rectangle 214"/>
              <p:cNvSpPr>
                <a:spLocks noChangeArrowheads="1"/>
              </p:cNvSpPr>
              <p:nvPr/>
            </p:nvSpPr>
            <p:spPr bwMode="auto">
              <a:xfrm>
                <a:off x="3122"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 name="Rectangle 215"/>
              <p:cNvSpPr>
                <a:spLocks noChangeArrowheads="1"/>
              </p:cNvSpPr>
              <p:nvPr/>
            </p:nvSpPr>
            <p:spPr bwMode="auto">
              <a:xfrm>
                <a:off x="3140" y="2471"/>
                <a:ext cx="20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0" name="Rectangle 216"/>
              <p:cNvSpPr>
                <a:spLocks noChangeArrowheads="1"/>
              </p:cNvSpPr>
              <p:nvPr/>
            </p:nvSpPr>
            <p:spPr bwMode="auto">
              <a:xfrm>
                <a:off x="302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1" name="Rectangle 217"/>
              <p:cNvSpPr>
                <a:spLocks noChangeArrowheads="1"/>
              </p:cNvSpPr>
              <p:nvPr/>
            </p:nvSpPr>
            <p:spPr bwMode="auto">
              <a:xfrm>
                <a:off x="304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2" name="Rectangle 218"/>
              <p:cNvSpPr>
                <a:spLocks noChangeArrowheads="1"/>
              </p:cNvSpPr>
              <p:nvPr/>
            </p:nvSpPr>
            <p:spPr bwMode="auto">
              <a:xfrm>
                <a:off x="328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3" name="Rectangle 219"/>
              <p:cNvSpPr>
                <a:spLocks noChangeArrowheads="1"/>
              </p:cNvSpPr>
              <p:nvPr/>
            </p:nvSpPr>
            <p:spPr bwMode="auto">
              <a:xfrm>
                <a:off x="4070" y="3675"/>
                <a:ext cx="492"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4" name="Rectangle 220"/>
              <p:cNvSpPr>
                <a:spLocks noChangeArrowheads="1"/>
              </p:cNvSpPr>
              <p:nvPr/>
            </p:nvSpPr>
            <p:spPr bwMode="auto">
              <a:xfrm>
                <a:off x="4070" y="3675"/>
                <a:ext cx="492"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5" name="Rectangle 221"/>
              <p:cNvSpPr>
                <a:spLocks noChangeArrowheads="1"/>
              </p:cNvSpPr>
              <p:nvPr/>
            </p:nvSpPr>
            <p:spPr bwMode="auto">
              <a:xfrm>
                <a:off x="4130" y="3701"/>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PSDU FRAK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6" name="Rectangle 222"/>
              <p:cNvSpPr>
                <a:spLocks noChangeArrowheads="1"/>
              </p:cNvSpPr>
              <p:nvPr/>
            </p:nvSpPr>
            <p:spPr bwMode="auto">
              <a:xfrm>
                <a:off x="905" y="2328"/>
                <a:ext cx="1699"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7" name="Rectangle 223"/>
              <p:cNvSpPr>
                <a:spLocks noChangeArrowheads="1"/>
              </p:cNvSpPr>
              <p:nvPr/>
            </p:nvSpPr>
            <p:spPr bwMode="auto">
              <a:xfrm>
                <a:off x="905" y="2328"/>
                <a:ext cx="1699"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8" name="Rectangle 224"/>
              <p:cNvSpPr>
                <a:spLocks noChangeArrowheads="1"/>
              </p:cNvSpPr>
              <p:nvPr/>
            </p:nvSpPr>
            <p:spPr bwMode="auto">
              <a:xfrm>
                <a:off x="1418" y="2339"/>
                <a:ext cx="27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9" name="Rectangle 225"/>
              <p:cNvSpPr>
                <a:spLocks noChangeArrowheads="1"/>
              </p:cNvSpPr>
              <p:nvPr/>
            </p:nvSpPr>
            <p:spPr bwMode="auto">
              <a:xfrm>
                <a:off x="1634"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0" name="Rectangle 226"/>
              <p:cNvSpPr>
                <a:spLocks noChangeArrowheads="1"/>
              </p:cNvSpPr>
              <p:nvPr/>
            </p:nvSpPr>
            <p:spPr bwMode="auto">
              <a:xfrm>
                <a:off x="1652"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1" name="Rectangle 227"/>
              <p:cNvSpPr>
                <a:spLocks noChangeArrowheads="1"/>
              </p:cNvSpPr>
              <p:nvPr/>
            </p:nvSpPr>
            <p:spPr bwMode="auto">
              <a:xfrm>
                <a:off x="2604" y="2328"/>
                <a:ext cx="1814"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2" name="Rectangle 228"/>
              <p:cNvSpPr>
                <a:spLocks noChangeArrowheads="1"/>
              </p:cNvSpPr>
              <p:nvPr/>
            </p:nvSpPr>
            <p:spPr bwMode="auto">
              <a:xfrm>
                <a:off x="2604" y="2328"/>
                <a:ext cx="1814"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3" name="Rectangle 229"/>
              <p:cNvSpPr>
                <a:spLocks noChangeArrowheads="1"/>
              </p:cNvSpPr>
              <p:nvPr/>
            </p:nvSpPr>
            <p:spPr bwMode="auto">
              <a:xfrm>
                <a:off x="3116" y="2339"/>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Nonbeacon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4" name="Rectangle 230"/>
              <p:cNvSpPr>
                <a:spLocks noChangeArrowheads="1"/>
              </p:cNvSpPr>
              <p:nvPr/>
            </p:nvSpPr>
            <p:spPr bwMode="auto">
              <a:xfrm>
                <a:off x="3446"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5" name="Rectangle 231"/>
              <p:cNvSpPr>
                <a:spLocks noChangeArrowheads="1"/>
              </p:cNvSpPr>
              <p:nvPr/>
            </p:nvSpPr>
            <p:spPr bwMode="auto">
              <a:xfrm>
                <a:off x="3464"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6" name="Rectangle 232"/>
              <p:cNvSpPr>
                <a:spLocks noChangeArrowheads="1"/>
              </p:cNvSpPr>
              <p:nvPr/>
            </p:nvSpPr>
            <p:spPr bwMode="auto">
              <a:xfrm>
                <a:off x="876" y="3301"/>
                <a:ext cx="429"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7" name="Rectangle 233"/>
              <p:cNvSpPr>
                <a:spLocks noChangeArrowheads="1"/>
              </p:cNvSpPr>
              <p:nvPr/>
            </p:nvSpPr>
            <p:spPr bwMode="auto">
              <a:xfrm>
                <a:off x="876" y="3301"/>
                <a:ext cx="429"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8" name="Rectangle 234"/>
              <p:cNvSpPr>
                <a:spLocks noChangeArrowheads="1"/>
              </p:cNvSpPr>
              <p:nvPr/>
            </p:nvSpPr>
            <p:spPr bwMode="auto">
              <a:xfrm>
                <a:off x="968" y="3323"/>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9" name="Rectangle 235"/>
              <p:cNvSpPr>
                <a:spLocks noChangeArrowheads="1"/>
              </p:cNvSpPr>
              <p:nvPr/>
            </p:nvSpPr>
            <p:spPr bwMode="auto">
              <a:xfrm>
                <a:off x="101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0" name="Rectangle 236"/>
              <p:cNvSpPr>
                <a:spLocks noChangeArrowheads="1"/>
              </p:cNvSpPr>
              <p:nvPr/>
            </p:nvSpPr>
            <p:spPr bwMode="auto">
              <a:xfrm>
                <a:off x="1040" y="3323"/>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QPSK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1" name="Rectangle 237"/>
              <p:cNvSpPr>
                <a:spLocks noChangeArrowheads="1"/>
              </p:cNvSpPr>
              <p:nvPr/>
            </p:nvSpPr>
            <p:spPr bwMode="auto">
              <a:xfrm>
                <a:off x="95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2" name="Rectangle 238"/>
              <p:cNvSpPr>
                <a:spLocks noChangeArrowheads="1"/>
              </p:cNvSpPr>
              <p:nvPr/>
            </p:nvSpPr>
            <p:spPr bwMode="auto">
              <a:xfrm>
                <a:off x="97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3" name="Rectangle 239"/>
              <p:cNvSpPr>
                <a:spLocks noChangeArrowheads="1"/>
              </p:cNvSpPr>
              <p:nvPr/>
            </p:nvSpPr>
            <p:spPr bwMode="auto">
              <a:xfrm>
                <a:off x="120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4" name="Rectangle 240"/>
              <p:cNvSpPr>
                <a:spLocks noChangeArrowheads="1"/>
              </p:cNvSpPr>
              <p:nvPr/>
            </p:nvSpPr>
            <p:spPr bwMode="auto">
              <a:xfrm>
                <a:off x="1291"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5" name="Rectangle 241"/>
              <p:cNvSpPr>
                <a:spLocks noChangeArrowheads="1"/>
              </p:cNvSpPr>
              <p:nvPr/>
            </p:nvSpPr>
            <p:spPr bwMode="auto">
              <a:xfrm>
                <a:off x="1291"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6" name="Rectangle 242"/>
              <p:cNvSpPr>
                <a:spLocks noChangeArrowheads="1"/>
              </p:cNvSpPr>
              <p:nvPr/>
            </p:nvSpPr>
            <p:spPr bwMode="auto">
              <a:xfrm>
                <a:off x="1424"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7" name="Rectangle 243"/>
              <p:cNvSpPr>
                <a:spLocks noChangeArrowheads="1"/>
              </p:cNvSpPr>
              <p:nvPr/>
            </p:nvSpPr>
            <p:spPr bwMode="auto">
              <a:xfrm>
                <a:off x="136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8" name="Rectangle 244"/>
              <p:cNvSpPr>
                <a:spLocks noChangeArrowheads="1"/>
              </p:cNvSpPr>
              <p:nvPr/>
            </p:nvSpPr>
            <p:spPr bwMode="auto">
              <a:xfrm>
                <a:off x="138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9" name="Rectangle 245"/>
              <p:cNvSpPr>
                <a:spLocks noChangeArrowheads="1"/>
              </p:cNvSpPr>
              <p:nvPr/>
            </p:nvSpPr>
            <p:spPr bwMode="auto">
              <a:xfrm>
                <a:off x="16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0" name="Rectangle 246"/>
              <p:cNvSpPr>
                <a:spLocks noChangeArrowheads="1"/>
              </p:cNvSpPr>
              <p:nvPr/>
            </p:nvSpPr>
            <p:spPr bwMode="auto">
              <a:xfrm>
                <a:off x="1723"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1" name="Rectangle 247"/>
              <p:cNvSpPr>
                <a:spLocks noChangeArrowheads="1"/>
              </p:cNvSpPr>
              <p:nvPr/>
            </p:nvSpPr>
            <p:spPr bwMode="auto">
              <a:xfrm>
                <a:off x="1723"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2" name="Rectangle 248"/>
              <p:cNvSpPr>
                <a:spLocks noChangeArrowheads="1"/>
              </p:cNvSpPr>
              <p:nvPr/>
            </p:nvSpPr>
            <p:spPr bwMode="auto">
              <a:xfrm>
                <a:off x="1874"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3" name="Rectangle 249"/>
              <p:cNvSpPr>
                <a:spLocks noChangeArrowheads="1"/>
              </p:cNvSpPr>
              <p:nvPr/>
            </p:nvSpPr>
            <p:spPr bwMode="auto">
              <a:xfrm>
                <a:off x="179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4" name="Rectangle 250"/>
              <p:cNvSpPr>
                <a:spLocks noChangeArrowheads="1"/>
              </p:cNvSpPr>
              <p:nvPr/>
            </p:nvSpPr>
            <p:spPr bwMode="auto">
              <a:xfrm>
                <a:off x="182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5" name="Rectangle 251"/>
              <p:cNvSpPr>
                <a:spLocks noChangeArrowheads="1"/>
              </p:cNvSpPr>
              <p:nvPr/>
            </p:nvSpPr>
            <p:spPr bwMode="auto">
              <a:xfrm>
                <a:off x="20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6" name="Rectangle 252"/>
              <p:cNvSpPr>
                <a:spLocks noChangeArrowheads="1"/>
              </p:cNvSpPr>
              <p:nvPr/>
            </p:nvSpPr>
            <p:spPr bwMode="auto">
              <a:xfrm>
                <a:off x="2587"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7" name="Rectangle 253"/>
              <p:cNvSpPr>
                <a:spLocks noChangeArrowheads="1"/>
              </p:cNvSpPr>
              <p:nvPr/>
            </p:nvSpPr>
            <p:spPr bwMode="auto">
              <a:xfrm>
                <a:off x="2587"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8" name="Rectangle 254"/>
              <p:cNvSpPr>
                <a:spLocks noChangeArrowheads="1"/>
              </p:cNvSpPr>
              <p:nvPr/>
            </p:nvSpPr>
            <p:spPr bwMode="auto">
              <a:xfrm>
                <a:off x="2708" y="3323"/>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OFDM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9" name="Rectangle 255"/>
              <p:cNvSpPr>
                <a:spLocks noChangeArrowheads="1"/>
              </p:cNvSpPr>
              <p:nvPr/>
            </p:nvSpPr>
            <p:spPr bwMode="auto">
              <a:xfrm>
                <a:off x="26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0" name="Rectangle 256"/>
              <p:cNvSpPr>
                <a:spLocks noChangeArrowheads="1"/>
              </p:cNvSpPr>
              <p:nvPr/>
            </p:nvSpPr>
            <p:spPr bwMode="auto">
              <a:xfrm>
                <a:off x="268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1" name="Rectangle 257"/>
              <p:cNvSpPr>
                <a:spLocks noChangeArrowheads="1"/>
              </p:cNvSpPr>
              <p:nvPr/>
            </p:nvSpPr>
            <p:spPr bwMode="auto">
              <a:xfrm>
                <a:off x="292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2" name="Rectangle 258"/>
              <p:cNvSpPr>
                <a:spLocks noChangeArrowheads="1"/>
              </p:cNvSpPr>
              <p:nvPr/>
            </p:nvSpPr>
            <p:spPr bwMode="auto">
              <a:xfrm>
                <a:off x="300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3" name="Rectangle 259"/>
              <p:cNvSpPr>
                <a:spLocks noChangeArrowheads="1"/>
              </p:cNvSpPr>
              <p:nvPr/>
            </p:nvSpPr>
            <p:spPr bwMode="auto">
              <a:xfrm>
                <a:off x="300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4" name="Rectangle 260"/>
              <p:cNvSpPr>
                <a:spLocks noChangeArrowheads="1"/>
              </p:cNvSpPr>
              <p:nvPr/>
            </p:nvSpPr>
            <p:spPr bwMode="auto">
              <a:xfrm>
                <a:off x="3152"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CSS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5" name="Rectangle 261"/>
              <p:cNvSpPr>
                <a:spLocks noChangeArrowheads="1"/>
              </p:cNvSpPr>
              <p:nvPr/>
            </p:nvSpPr>
            <p:spPr bwMode="auto">
              <a:xfrm>
                <a:off x="308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6" name="Rectangle 262"/>
              <p:cNvSpPr>
                <a:spLocks noChangeArrowheads="1"/>
              </p:cNvSpPr>
              <p:nvPr/>
            </p:nvSpPr>
            <p:spPr bwMode="auto">
              <a:xfrm>
                <a:off x="310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7" name="Rectangle 263"/>
              <p:cNvSpPr>
                <a:spLocks noChangeArrowheads="1"/>
              </p:cNvSpPr>
              <p:nvPr/>
            </p:nvSpPr>
            <p:spPr bwMode="auto">
              <a:xfrm>
                <a:off x="333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8" name="Rectangle 264"/>
              <p:cNvSpPr>
                <a:spLocks noChangeArrowheads="1"/>
              </p:cNvSpPr>
              <p:nvPr/>
            </p:nvSpPr>
            <p:spPr bwMode="auto">
              <a:xfrm>
                <a:off x="4274" y="2810"/>
                <a:ext cx="231"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9" name="Rectangle 265"/>
              <p:cNvSpPr>
                <a:spLocks noChangeArrowheads="1"/>
              </p:cNvSpPr>
              <p:nvPr/>
            </p:nvSpPr>
            <p:spPr bwMode="auto">
              <a:xfrm>
                <a:off x="4274" y="2810"/>
                <a:ext cx="231"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0" name="Rectangle 266"/>
              <p:cNvSpPr>
                <a:spLocks noChangeArrowheads="1"/>
              </p:cNvSpPr>
              <p:nvPr/>
            </p:nvSpPr>
            <p:spPr bwMode="auto">
              <a:xfrm>
                <a:off x="4328"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1" name="Rectangle 267"/>
              <p:cNvSpPr>
                <a:spLocks noChangeArrowheads="1"/>
              </p:cNvSpPr>
              <p:nvPr/>
            </p:nvSpPr>
            <p:spPr bwMode="auto">
              <a:xfrm>
                <a:off x="434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2" name="Rectangle 268"/>
              <p:cNvSpPr>
                <a:spLocks noChangeArrowheads="1"/>
              </p:cNvSpPr>
              <p:nvPr/>
            </p:nvSpPr>
            <p:spPr bwMode="auto">
              <a:xfrm>
                <a:off x="4364" y="28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3" name="Rectangle 269"/>
              <p:cNvSpPr>
                <a:spLocks noChangeArrowheads="1"/>
              </p:cNvSpPr>
              <p:nvPr/>
            </p:nvSpPr>
            <p:spPr bwMode="auto">
              <a:xfrm>
                <a:off x="440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4" name="Rectangle 270"/>
              <p:cNvSpPr>
                <a:spLocks noChangeArrowheads="1"/>
              </p:cNvSpPr>
              <p:nvPr/>
            </p:nvSpPr>
            <p:spPr bwMode="auto">
              <a:xfrm>
                <a:off x="4424" y="2855"/>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5" name="Rectangle 271"/>
              <p:cNvSpPr>
                <a:spLocks noChangeArrowheads="1"/>
              </p:cNvSpPr>
              <p:nvPr/>
            </p:nvSpPr>
            <p:spPr bwMode="auto">
              <a:xfrm>
                <a:off x="3422"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6" name="Rectangle 272"/>
              <p:cNvSpPr>
                <a:spLocks noChangeArrowheads="1"/>
              </p:cNvSpPr>
              <p:nvPr/>
            </p:nvSpPr>
            <p:spPr bwMode="auto">
              <a:xfrm>
                <a:off x="3422"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7" name="Rectangle 273"/>
              <p:cNvSpPr>
                <a:spLocks noChangeArrowheads="1"/>
              </p:cNvSpPr>
              <p:nvPr/>
            </p:nvSpPr>
            <p:spPr bwMode="auto">
              <a:xfrm>
                <a:off x="3470"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8" name="Rectangle 274"/>
              <p:cNvSpPr>
                <a:spLocks noChangeArrowheads="1"/>
              </p:cNvSpPr>
              <p:nvPr/>
            </p:nvSpPr>
            <p:spPr bwMode="auto">
              <a:xfrm>
                <a:off x="3632"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9" name="Rectangle 275"/>
              <p:cNvSpPr>
                <a:spLocks noChangeArrowheads="1"/>
              </p:cNvSpPr>
              <p:nvPr/>
            </p:nvSpPr>
            <p:spPr bwMode="auto">
              <a:xfrm>
                <a:off x="3674"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0" name="Rectangle 276"/>
              <p:cNvSpPr>
                <a:spLocks noChangeArrowheads="1"/>
              </p:cNvSpPr>
              <p:nvPr/>
            </p:nvSpPr>
            <p:spPr bwMode="auto">
              <a:xfrm>
                <a:off x="350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1" name="Rectangle 277"/>
              <p:cNvSpPr>
                <a:spLocks noChangeArrowheads="1"/>
              </p:cNvSpPr>
              <p:nvPr/>
            </p:nvSpPr>
            <p:spPr bwMode="auto">
              <a:xfrm>
                <a:off x="351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2" name="Rectangle 278"/>
              <p:cNvSpPr>
                <a:spLocks noChangeArrowheads="1"/>
              </p:cNvSpPr>
              <p:nvPr/>
            </p:nvSpPr>
            <p:spPr bwMode="auto">
              <a:xfrm>
                <a:off x="375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3" name="Rectangle 279"/>
              <p:cNvSpPr>
                <a:spLocks noChangeArrowheads="1"/>
              </p:cNvSpPr>
              <p:nvPr/>
            </p:nvSpPr>
            <p:spPr bwMode="auto">
              <a:xfrm>
                <a:off x="215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4" name="Rectangle 280"/>
              <p:cNvSpPr>
                <a:spLocks noChangeArrowheads="1"/>
              </p:cNvSpPr>
              <p:nvPr/>
            </p:nvSpPr>
            <p:spPr bwMode="auto">
              <a:xfrm>
                <a:off x="215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5" name="Rectangle 281"/>
              <p:cNvSpPr>
                <a:spLocks noChangeArrowheads="1"/>
              </p:cNvSpPr>
              <p:nvPr/>
            </p:nvSpPr>
            <p:spPr bwMode="auto">
              <a:xfrm>
                <a:off x="2300" y="3323"/>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6" name="Rectangle 282"/>
              <p:cNvSpPr>
                <a:spLocks noChangeArrowheads="1"/>
              </p:cNvSpPr>
              <p:nvPr/>
            </p:nvSpPr>
            <p:spPr bwMode="auto">
              <a:xfrm>
                <a:off x="22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7" name="Rectangle 283"/>
              <p:cNvSpPr>
                <a:spLocks noChangeArrowheads="1"/>
              </p:cNvSpPr>
              <p:nvPr/>
            </p:nvSpPr>
            <p:spPr bwMode="auto">
              <a:xfrm>
                <a:off x="22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8" name="Rectangle 284"/>
              <p:cNvSpPr>
                <a:spLocks noChangeArrowheads="1"/>
              </p:cNvSpPr>
              <p:nvPr/>
            </p:nvSpPr>
            <p:spPr bwMode="auto">
              <a:xfrm>
                <a:off x="249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9" name="Rectangle 285"/>
              <p:cNvSpPr>
                <a:spLocks noChangeArrowheads="1"/>
              </p:cNvSpPr>
              <p:nvPr/>
            </p:nvSpPr>
            <p:spPr bwMode="auto">
              <a:xfrm>
                <a:off x="876" y="3215"/>
                <a:ext cx="377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0" name="Rectangle 286"/>
              <p:cNvSpPr>
                <a:spLocks noChangeArrowheads="1"/>
              </p:cNvSpPr>
              <p:nvPr/>
            </p:nvSpPr>
            <p:spPr bwMode="auto">
              <a:xfrm>
                <a:off x="876" y="3215"/>
                <a:ext cx="377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1" name="Rectangle 287"/>
              <p:cNvSpPr>
                <a:spLocks noChangeArrowheads="1"/>
              </p:cNvSpPr>
              <p:nvPr/>
            </p:nvSpPr>
            <p:spPr bwMode="auto">
              <a:xfrm>
                <a:off x="2534" y="3215"/>
                <a:ext cx="53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Modulation 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2" name="Rectangle 288"/>
              <p:cNvSpPr>
                <a:spLocks noChangeArrowheads="1"/>
              </p:cNvSpPr>
              <p:nvPr/>
            </p:nvSpPr>
            <p:spPr bwMode="auto">
              <a:xfrm>
                <a:off x="3206"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3" name="Rectangle 289"/>
              <p:cNvSpPr>
                <a:spLocks noChangeArrowheads="1"/>
              </p:cNvSpPr>
              <p:nvPr/>
            </p:nvSpPr>
            <p:spPr bwMode="auto">
              <a:xfrm>
                <a:off x="3206"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4" name="Rectangle 290"/>
              <p:cNvSpPr>
                <a:spLocks noChangeArrowheads="1"/>
              </p:cNvSpPr>
              <p:nvPr/>
            </p:nvSpPr>
            <p:spPr bwMode="auto">
              <a:xfrm>
                <a:off x="3248" y="3701"/>
                <a:ext cx="4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 Whitener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5" name="Rectangle 291"/>
              <p:cNvSpPr>
                <a:spLocks noChangeArrowheads="1"/>
              </p:cNvSpPr>
              <p:nvPr/>
            </p:nvSpPr>
            <p:spPr bwMode="auto">
              <a:xfrm>
                <a:off x="3696" y="3675"/>
                <a:ext cx="374"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6" name="Rectangle 292"/>
              <p:cNvSpPr>
                <a:spLocks noChangeArrowheads="1"/>
              </p:cNvSpPr>
              <p:nvPr/>
            </p:nvSpPr>
            <p:spPr bwMode="auto">
              <a:xfrm>
                <a:off x="3696" y="3675"/>
                <a:ext cx="374"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7" name="Rectangle 293"/>
              <p:cNvSpPr>
                <a:spLocks noChangeArrowheads="1"/>
              </p:cNvSpPr>
              <p:nvPr/>
            </p:nvSpPr>
            <p:spPr bwMode="auto">
              <a:xfrm>
                <a:off x="3818" y="3701"/>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FEC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8" name="Rectangle 294"/>
              <p:cNvSpPr>
                <a:spLocks noChangeArrowheads="1"/>
              </p:cNvSpPr>
              <p:nvPr/>
            </p:nvSpPr>
            <p:spPr bwMode="auto">
              <a:xfrm>
                <a:off x="2719" y="3589"/>
                <a:ext cx="184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9" name="Rectangle 295"/>
              <p:cNvSpPr>
                <a:spLocks noChangeArrowheads="1"/>
              </p:cNvSpPr>
              <p:nvPr/>
            </p:nvSpPr>
            <p:spPr bwMode="auto">
              <a:xfrm>
                <a:off x="2719" y="3589"/>
                <a:ext cx="184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0" name="Rectangle 296"/>
              <p:cNvSpPr>
                <a:spLocks noChangeArrowheads="1"/>
              </p:cNvSpPr>
              <p:nvPr/>
            </p:nvSpPr>
            <p:spPr bwMode="auto">
              <a:xfrm>
                <a:off x="3308" y="3593"/>
                <a:ext cx="7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1" name="Rectangle 297"/>
              <p:cNvSpPr>
                <a:spLocks noChangeArrowheads="1"/>
              </p:cNvSpPr>
              <p:nvPr/>
            </p:nvSpPr>
            <p:spPr bwMode="auto">
              <a:xfrm>
                <a:off x="3727"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2" name="Rectangle 298"/>
              <p:cNvSpPr>
                <a:spLocks noChangeArrowheads="1"/>
              </p:cNvSpPr>
              <p:nvPr/>
            </p:nvSpPr>
            <p:spPr bwMode="auto">
              <a:xfrm>
                <a:off x="3727"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3" name="Rectangle 299"/>
              <p:cNvSpPr>
                <a:spLocks noChangeArrowheads="1"/>
              </p:cNvSpPr>
              <p:nvPr/>
            </p:nvSpPr>
            <p:spPr bwMode="auto">
              <a:xfrm>
                <a:off x="3830" y="2471"/>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RCC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4" name="Rectangle 300"/>
              <p:cNvSpPr>
                <a:spLocks noChangeArrowheads="1"/>
              </p:cNvSpPr>
              <p:nvPr/>
            </p:nvSpPr>
            <p:spPr bwMode="auto">
              <a:xfrm>
                <a:off x="375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5" name="Rectangle 301"/>
              <p:cNvSpPr>
                <a:spLocks noChangeArrowheads="1"/>
              </p:cNvSpPr>
              <p:nvPr/>
            </p:nvSpPr>
            <p:spPr bwMode="auto">
              <a:xfrm>
                <a:off x="378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6" name="Rectangle 302"/>
              <p:cNvSpPr>
                <a:spLocks noChangeArrowheads="1"/>
              </p:cNvSpPr>
              <p:nvPr/>
            </p:nvSpPr>
            <p:spPr bwMode="auto">
              <a:xfrm>
                <a:off x="402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7" name="Rectangle 303"/>
              <p:cNvSpPr>
                <a:spLocks noChangeArrowheads="1"/>
              </p:cNvSpPr>
              <p:nvPr/>
            </p:nvSpPr>
            <p:spPr bwMode="auto">
              <a:xfrm>
                <a:off x="2904" y="2810"/>
                <a:ext cx="305"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8" name="Rectangle 304"/>
              <p:cNvSpPr>
                <a:spLocks noChangeArrowheads="1"/>
              </p:cNvSpPr>
              <p:nvPr/>
            </p:nvSpPr>
            <p:spPr bwMode="auto">
              <a:xfrm>
                <a:off x="2904" y="2810"/>
                <a:ext cx="305"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9" name="Rectangle 305"/>
              <p:cNvSpPr>
                <a:spLocks noChangeArrowheads="1"/>
              </p:cNvSpPr>
              <p:nvPr/>
            </p:nvSpPr>
            <p:spPr bwMode="auto">
              <a:xfrm>
                <a:off x="2996" y="2819"/>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0" name="Rectangle 306"/>
              <p:cNvSpPr>
                <a:spLocks noChangeArrowheads="1"/>
              </p:cNvSpPr>
              <p:nvPr/>
            </p:nvSpPr>
            <p:spPr bwMode="auto">
              <a:xfrm>
                <a:off x="2954" y="2897"/>
                <a:ext cx="25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Energy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1" name="Rectangle 307"/>
              <p:cNvSpPr>
                <a:spLocks noChangeArrowheads="1"/>
              </p:cNvSpPr>
              <p:nvPr/>
            </p:nvSpPr>
            <p:spPr bwMode="auto">
              <a:xfrm>
                <a:off x="3410" y="2811"/>
                <a:ext cx="2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2" name="Rectangle 308"/>
              <p:cNvSpPr>
                <a:spLocks noChangeArrowheads="1"/>
              </p:cNvSpPr>
              <p:nvPr/>
            </p:nvSpPr>
            <p:spPr bwMode="auto">
              <a:xfrm>
                <a:off x="3410" y="2811"/>
                <a:ext cx="2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3" name="Rectangle 309"/>
              <p:cNvSpPr>
                <a:spLocks noChangeArrowheads="1"/>
              </p:cNvSpPr>
              <p:nvPr/>
            </p:nvSpPr>
            <p:spPr bwMode="auto">
              <a:xfrm>
                <a:off x="3458" y="2855"/>
                <a:ext cx="25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Priority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4" name="Rectangle 310"/>
              <p:cNvSpPr>
                <a:spLocks noChangeArrowheads="1"/>
              </p:cNvSpPr>
              <p:nvPr/>
            </p:nvSpPr>
            <p:spPr bwMode="auto">
              <a:xfrm>
                <a:off x="1279" y="2811"/>
                <a:ext cx="317"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5" name="Rectangle 311"/>
              <p:cNvSpPr>
                <a:spLocks noChangeArrowheads="1"/>
              </p:cNvSpPr>
              <p:nvPr/>
            </p:nvSpPr>
            <p:spPr bwMode="auto">
              <a:xfrm>
                <a:off x="1279" y="2811"/>
                <a:ext cx="317"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6" name="Rectangle 312"/>
              <p:cNvSpPr>
                <a:spLocks noChangeArrowheads="1"/>
              </p:cNvSpPr>
              <p:nvPr/>
            </p:nvSpPr>
            <p:spPr bwMode="auto">
              <a:xfrm>
                <a:off x="1322" y="2855"/>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Security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7" name="Rectangle 313"/>
              <p:cNvSpPr>
                <a:spLocks noChangeArrowheads="1"/>
              </p:cNvSpPr>
              <p:nvPr/>
            </p:nvSpPr>
            <p:spPr bwMode="auto">
              <a:xfrm>
                <a:off x="888" y="2725"/>
                <a:ext cx="3847"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8" name="Rectangle 314"/>
              <p:cNvSpPr>
                <a:spLocks noChangeArrowheads="1"/>
              </p:cNvSpPr>
              <p:nvPr/>
            </p:nvSpPr>
            <p:spPr bwMode="auto">
              <a:xfrm>
                <a:off x="888" y="2725"/>
                <a:ext cx="3847"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9" name="Rectangle 315"/>
              <p:cNvSpPr>
                <a:spLocks noChangeArrowheads="1"/>
              </p:cNvSpPr>
              <p:nvPr/>
            </p:nvSpPr>
            <p:spPr bwMode="auto">
              <a:xfrm>
                <a:off x="2474" y="2729"/>
                <a:ext cx="7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0" name="Rectangle 316"/>
              <p:cNvSpPr>
                <a:spLocks noChangeArrowheads="1"/>
              </p:cNvSpPr>
              <p:nvPr/>
            </p:nvSpPr>
            <p:spPr bwMode="auto">
              <a:xfrm>
                <a:off x="888" y="2811"/>
                <a:ext cx="3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1" name="Rectangle 317"/>
              <p:cNvSpPr>
                <a:spLocks noChangeArrowheads="1"/>
              </p:cNvSpPr>
              <p:nvPr/>
            </p:nvSpPr>
            <p:spPr bwMode="auto">
              <a:xfrm>
                <a:off x="888" y="2811"/>
                <a:ext cx="3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2" name="Rectangle 318"/>
              <p:cNvSpPr>
                <a:spLocks noChangeArrowheads="1"/>
              </p:cNvSpPr>
              <p:nvPr/>
            </p:nvSpPr>
            <p:spPr bwMode="auto">
              <a:xfrm>
                <a:off x="920" y="2855"/>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Association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3" name="Rectangle 319"/>
              <p:cNvSpPr>
                <a:spLocks noChangeArrowheads="1"/>
              </p:cNvSpPr>
              <p:nvPr/>
            </p:nvSpPr>
            <p:spPr bwMode="auto">
              <a:xfrm>
                <a:off x="3701"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4" name="Rectangle 320"/>
              <p:cNvSpPr>
                <a:spLocks noChangeArrowheads="1"/>
              </p:cNvSpPr>
              <p:nvPr/>
            </p:nvSpPr>
            <p:spPr bwMode="auto">
              <a:xfrm>
                <a:off x="3701"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5" name="Rectangle 321"/>
              <p:cNvSpPr>
                <a:spLocks noChangeArrowheads="1"/>
              </p:cNvSpPr>
              <p:nvPr/>
            </p:nvSpPr>
            <p:spPr bwMode="auto">
              <a:xfrm>
                <a:off x="3734" y="2855"/>
                <a:ext cx="26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Metrics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6" name="Rectangle 322"/>
              <p:cNvSpPr>
                <a:spLocks noChangeArrowheads="1"/>
              </p:cNvSpPr>
              <p:nvPr/>
            </p:nvSpPr>
            <p:spPr bwMode="auto">
              <a:xfrm>
                <a:off x="3969" y="2811"/>
                <a:ext cx="305"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7" name="Rectangle 323"/>
              <p:cNvSpPr>
                <a:spLocks noChangeArrowheads="1"/>
              </p:cNvSpPr>
              <p:nvPr/>
            </p:nvSpPr>
            <p:spPr bwMode="auto">
              <a:xfrm>
                <a:off x="3969" y="2811"/>
                <a:ext cx="305"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8" name="Rectangle 324"/>
              <p:cNvSpPr>
                <a:spLocks noChangeArrowheads="1"/>
              </p:cNvSpPr>
              <p:nvPr/>
            </p:nvSpPr>
            <p:spPr bwMode="auto">
              <a:xfrm>
                <a:off x="4004" y="281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Channel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9" name="Rectangle 325"/>
              <p:cNvSpPr>
                <a:spLocks noChangeArrowheads="1"/>
              </p:cNvSpPr>
              <p:nvPr/>
            </p:nvSpPr>
            <p:spPr bwMode="auto">
              <a:xfrm>
                <a:off x="4004" y="289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Hopping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0" name="Rectangle 326"/>
              <p:cNvSpPr>
                <a:spLocks noChangeArrowheads="1"/>
              </p:cNvSpPr>
              <p:nvPr/>
            </p:nvSpPr>
            <p:spPr bwMode="auto">
              <a:xfrm>
                <a:off x="1596" y="2811"/>
                <a:ext cx="420"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1" name="Rectangle 327"/>
              <p:cNvSpPr>
                <a:spLocks noChangeArrowheads="1"/>
              </p:cNvSpPr>
              <p:nvPr/>
            </p:nvSpPr>
            <p:spPr bwMode="auto">
              <a:xfrm>
                <a:off x="1596" y="2811"/>
                <a:ext cx="420"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2" name="Rectangle 328"/>
              <p:cNvSpPr>
                <a:spLocks noChangeArrowheads="1"/>
              </p:cNvSpPr>
              <p:nvPr/>
            </p:nvSpPr>
            <p:spPr bwMode="auto">
              <a:xfrm>
                <a:off x="1616" y="2867"/>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Promiscuous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3" name="Rectangle 329"/>
              <p:cNvSpPr>
                <a:spLocks noChangeArrowheads="1"/>
              </p:cNvSpPr>
              <p:nvPr/>
            </p:nvSpPr>
            <p:spPr bwMode="auto">
              <a:xfrm>
                <a:off x="4289" y="3301"/>
                <a:ext cx="360"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4" name="Rectangle 330"/>
              <p:cNvSpPr>
                <a:spLocks noChangeArrowheads="1"/>
              </p:cNvSpPr>
              <p:nvPr/>
            </p:nvSpPr>
            <p:spPr bwMode="auto">
              <a:xfrm>
                <a:off x="4289" y="3301"/>
                <a:ext cx="360"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5" name="Rectangle 331"/>
              <p:cNvSpPr>
                <a:spLocks noChangeArrowheads="1"/>
              </p:cNvSpPr>
              <p:nvPr/>
            </p:nvSpPr>
            <p:spPr bwMode="auto">
              <a:xfrm>
                <a:off x="4406" y="3323"/>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6" name="Rectangle 332"/>
              <p:cNvSpPr>
                <a:spLocks noChangeArrowheads="1"/>
              </p:cNvSpPr>
              <p:nvPr/>
            </p:nvSpPr>
            <p:spPr bwMode="auto">
              <a:xfrm>
                <a:off x="43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7" name="Rectangle 333"/>
              <p:cNvSpPr>
                <a:spLocks noChangeArrowheads="1"/>
              </p:cNvSpPr>
              <p:nvPr/>
            </p:nvSpPr>
            <p:spPr bwMode="auto">
              <a:xfrm>
                <a:off x="43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8" name="Rectangle 334"/>
              <p:cNvSpPr>
                <a:spLocks noChangeArrowheads="1"/>
              </p:cNvSpPr>
              <p:nvPr/>
            </p:nvSpPr>
            <p:spPr bwMode="auto">
              <a:xfrm>
                <a:off x="458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9" name="Rectangle 335"/>
              <p:cNvSpPr>
                <a:spLocks noChangeArrowheads="1"/>
              </p:cNvSpPr>
              <p:nvPr/>
            </p:nvSpPr>
            <p:spPr bwMode="auto">
              <a:xfrm>
                <a:off x="4505" y="2810"/>
                <a:ext cx="230"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0" name="Rectangle 336"/>
              <p:cNvSpPr>
                <a:spLocks noChangeArrowheads="1"/>
              </p:cNvSpPr>
              <p:nvPr/>
            </p:nvSpPr>
            <p:spPr bwMode="auto">
              <a:xfrm>
                <a:off x="4505" y="2810"/>
                <a:ext cx="230"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1" name="Rectangle 337"/>
              <p:cNvSpPr>
                <a:spLocks noChangeArrowheads="1"/>
              </p:cNvSpPr>
              <p:nvPr/>
            </p:nvSpPr>
            <p:spPr bwMode="auto">
              <a:xfrm>
                <a:off x="4538" y="2855"/>
                <a:ext cx="21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TRLE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2" name="Freeform 338"/>
              <p:cNvSpPr>
                <a:spLocks/>
              </p:cNvSpPr>
              <p:nvPr/>
            </p:nvSpPr>
            <p:spPr bwMode="auto">
              <a:xfrm>
                <a:off x="732" y="2192"/>
                <a:ext cx="115" cy="893"/>
              </a:xfrm>
              <a:custGeom>
                <a:avLst/>
                <a:gdLst>
                  <a:gd name="T0" fmla="*/ 307 w 307"/>
                  <a:gd name="T1" fmla="*/ 2381 h 2381"/>
                  <a:gd name="T2" fmla="*/ 154 w 307"/>
                  <a:gd name="T3" fmla="*/ 2228 h 2381"/>
                  <a:gd name="T4" fmla="*/ 154 w 307"/>
                  <a:gd name="T5" fmla="*/ 2228 h 2381"/>
                  <a:gd name="T6" fmla="*/ 154 w 307"/>
                  <a:gd name="T7" fmla="*/ 1344 h 2381"/>
                  <a:gd name="T8" fmla="*/ 0 w 307"/>
                  <a:gd name="T9" fmla="*/ 1191 h 2381"/>
                  <a:gd name="T10" fmla="*/ 0 w 307"/>
                  <a:gd name="T11" fmla="*/ 1191 h 2381"/>
                  <a:gd name="T12" fmla="*/ 154 w 307"/>
                  <a:gd name="T13" fmla="*/ 1037 h 2381"/>
                  <a:gd name="T14" fmla="*/ 154 w 307"/>
                  <a:gd name="T15" fmla="*/ 1037 h 2381"/>
                  <a:gd name="T16" fmla="*/ 154 w 307"/>
                  <a:gd name="T17" fmla="*/ 1037 h 2381"/>
                  <a:gd name="T18" fmla="*/ 154 w 307"/>
                  <a:gd name="T19" fmla="*/ 154 h 2381"/>
                  <a:gd name="T20" fmla="*/ 307 w 307"/>
                  <a:gd name="T21" fmla="*/ 0 h 2381"/>
                  <a:gd name="T22" fmla="*/ 307 w 307"/>
                  <a:gd name="T23"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381">
                    <a:moveTo>
                      <a:pt x="307" y="2381"/>
                    </a:moveTo>
                    <a:cubicBezTo>
                      <a:pt x="222" y="2381"/>
                      <a:pt x="154" y="2313"/>
                      <a:pt x="154" y="2228"/>
                    </a:cubicBezTo>
                    <a:cubicBezTo>
                      <a:pt x="154" y="2228"/>
                      <a:pt x="154" y="2228"/>
                      <a:pt x="154" y="2228"/>
                    </a:cubicBezTo>
                    <a:lnTo>
                      <a:pt x="154" y="1344"/>
                    </a:lnTo>
                    <a:cubicBezTo>
                      <a:pt x="154" y="1260"/>
                      <a:pt x="85" y="1191"/>
                      <a:pt x="0" y="1191"/>
                    </a:cubicBezTo>
                    <a:cubicBezTo>
                      <a:pt x="0" y="1191"/>
                      <a:pt x="0" y="1191"/>
                      <a:pt x="0" y="1191"/>
                    </a:cubicBezTo>
                    <a:cubicBezTo>
                      <a:pt x="85" y="1191"/>
                      <a:pt x="154" y="1122"/>
                      <a:pt x="154" y="1037"/>
                    </a:cubicBezTo>
                    <a:cubicBezTo>
                      <a:pt x="154" y="1037"/>
                      <a:pt x="154" y="1037"/>
                      <a:pt x="154" y="1037"/>
                    </a:cubicBezTo>
                    <a:lnTo>
                      <a:pt x="154" y="1037"/>
                    </a:ln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3" name="Freeform 339"/>
              <p:cNvSpPr>
                <a:spLocks/>
              </p:cNvSpPr>
              <p:nvPr/>
            </p:nvSpPr>
            <p:spPr bwMode="auto">
              <a:xfrm>
                <a:off x="732" y="3085"/>
                <a:ext cx="115" cy="806"/>
              </a:xfrm>
              <a:custGeom>
                <a:avLst/>
                <a:gdLst>
                  <a:gd name="T0" fmla="*/ 307 w 307"/>
                  <a:gd name="T1" fmla="*/ 2151 h 2151"/>
                  <a:gd name="T2" fmla="*/ 154 w 307"/>
                  <a:gd name="T3" fmla="*/ 1997 h 2151"/>
                  <a:gd name="T4" fmla="*/ 154 w 307"/>
                  <a:gd name="T5" fmla="*/ 1997 h 2151"/>
                  <a:gd name="T6" fmla="*/ 154 w 307"/>
                  <a:gd name="T7" fmla="*/ 1997 h 2151"/>
                  <a:gd name="T8" fmla="*/ 154 w 307"/>
                  <a:gd name="T9" fmla="*/ 1229 h 2151"/>
                  <a:gd name="T10" fmla="*/ 0 w 307"/>
                  <a:gd name="T11" fmla="*/ 1075 h 2151"/>
                  <a:gd name="T12" fmla="*/ 0 w 307"/>
                  <a:gd name="T13" fmla="*/ 1075 h 2151"/>
                  <a:gd name="T14" fmla="*/ 154 w 307"/>
                  <a:gd name="T15" fmla="*/ 922 h 2151"/>
                  <a:gd name="T16" fmla="*/ 154 w 307"/>
                  <a:gd name="T17" fmla="*/ 922 h 2151"/>
                  <a:gd name="T18" fmla="*/ 154 w 307"/>
                  <a:gd name="T19" fmla="*/ 154 h 2151"/>
                  <a:gd name="T20" fmla="*/ 307 w 307"/>
                  <a:gd name="T21" fmla="*/ 0 h 2151"/>
                  <a:gd name="T22" fmla="*/ 307 w 307"/>
                  <a:gd name="T23" fmla="*/ 0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151">
                    <a:moveTo>
                      <a:pt x="307" y="2151"/>
                    </a:moveTo>
                    <a:cubicBezTo>
                      <a:pt x="222" y="2151"/>
                      <a:pt x="154" y="2082"/>
                      <a:pt x="154" y="1997"/>
                    </a:cubicBezTo>
                    <a:cubicBezTo>
                      <a:pt x="154" y="1997"/>
                      <a:pt x="154" y="1997"/>
                      <a:pt x="154" y="1997"/>
                    </a:cubicBezTo>
                    <a:lnTo>
                      <a:pt x="154" y="1997"/>
                    </a:lnTo>
                    <a:lnTo>
                      <a:pt x="154" y="1229"/>
                    </a:lnTo>
                    <a:cubicBezTo>
                      <a:pt x="154" y="1144"/>
                      <a:pt x="85" y="1075"/>
                      <a:pt x="0" y="1075"/>
                    </a:cubicBezTo>
                    <a:cubicBezTo>
                      <a:pt x="0" y="1075"/>
                      <a:pt x="0" y="1075"/>
                      <a:pt x="0" y="1075"/>
                    </a:cubicBezTo>
                    <a:cubicBezTo>
                      <a:pt x="85" y="1075"/>
                      <a:pt x="154" y="1007"/>
                      <a:pt x="154" y="922"/>
                    </a:cubicBezTo>
                    <a:cubicBezTo>
                      <a:pt x="154" y="922"/>
                      <a:pt x="154" y="922"/>
                      <a:pt x="154" y="922"/>
                    </a:cubicBez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4" name="Rectangle 340"/>
              <p:cNvSpPr>
                <a:spLocks noChangeArrowheads="1"/>
              </p:cNvSpPr>
              <p:nvPr/>
            </p:nvSpPr>
            <p:spPr bwMode="auto">
              <a:xfrm rot="16200000">
                <a:off x="685" y="2597"/>
                <a:ext cx="9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5" name="Rectangle 341"/>
              <p:cNvSpPr>
                <a:spLocks noChangeArrowheads="1"/>
              </p:cNvSpPr>
              <p:nvPr/>
            </p:nvSpPr>
            <p:spPr bwMode="auto">
              <a:xfrm rot="16200000">
                <a:off x="691" y="25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6" name="Rectangle 342"/>
              <p:cNvSpPr>
                <a:spLocks noChangeArrowheads="1"/>
              </p:cNvSpPr>
              <p:nvPr/>
            </p:nvSpPr>
            <p:spPr bwMode="auto">
              <a:xfrm rot="16200000">
                <a:off x="688" y="2504"/>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7" name="Rectangle 343"/>
              <p:cNvSpPr>
                <a:spLocks noChangeArrowheads="1"/>
              </p:cNvSpPr>
              <p:nvPr/>
            </p:nvSpPr>
            <p:spPr bwMode="auto">
              <a:xfrm rot="16200000">
                <a:off x="691" y="34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8" name="Rectangle 344"/>
              <p:cNvSpPr>
                <a:spLocks noChangeArrowheads="1"/>
              </p:cNvSpPr>
              <p:nvPr/>
            </p:nvSpPr>
            <p:spPr bwMode="auto">
              <a:xfrm rot="16200000">
                <a:off x="688" y="3416"/>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9" name="Rectangle 345"/>
              <p:cNvSpPr>
                <a:spLocks noChangeArrowheads="1"/>
              </p:cNvSpPr>
              <p:nvPr/>
            </p:nvSpPr>
            <p:spPr bwMode="auto">
              <a:xfrm rot="16200000">
                <a:off x="691" y="337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0" name="Rectangle 346"/>
              <p:cNvSpPr>
                <a:spLocks noChangeArrowheads="1"/>
              </p:cNvSpPr>
              <p:nvPr/>
            </p:nvSpPr>
            <p:spPr bwMode="auto">
              <a:xfrm>
                <a:off x="3854" y="3301"/>
                <a:ext cx="435"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1" name="Rectangle 347"/>
              <p:cNvSpPr>
                <a:spLocks noChangeArrowheads="1"/>
              </p:cNvSpPr>
              <p:nvPr/>
            </p:nvSpPr>
            <p:spPr bwMode="auto">
              <a:xfrm>
                <a:off x="3854" y="3301"/>
                <a:ext cx="435"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2" name="Rectangle 348"/>
              <p:cNvSpPr>
                <a:spLocks noChangeArrowheads="1"/>
              </p:cNvSpPr>
              <p:nvPr/>
            </p:nvSpPr>
            <p:spPr bwMode="auto">
              <a:xfrm>
                <a:off x="3908"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3" name="Rectangle 349"/>
              <p:cNvSpPr>
                <a:spLocks noChangeArrowheads="1"/>
              </p:cNvSpPr>
              <p:nvPr/>
            </p:nvSpPr>
            <p:spPr bwMode="auto">
              <a:xfrm>
                <a:off x="407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4" name="Rectangle 350"/>
              <p:cNvSpPr>
                <a:spLocks noChangeArrowheads="1"/>
              </p:cNvSpPr>
              <p:nvPr/>
            </p:nvSpPr>
            <p:spPr bwMode="auto">
              <a:xfrm>
                <a:off x="4112"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5" name="Rectangle 351"/>
              <p:cNvSpPr>
                <a:spLocks noChangeArrowheads="1"/>
              </p:cNvSpPr>
              <p:nvPr/>
            </p:nvSpPr>
            <p:spPr bwMode="auto">
              <a:xfrm>
                <a:off x="393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6" name="Rectangle 352"/>
              <p:cNvSpPr>
                <a:spLocks noChangeArrowheads="1"/>
              </p:cNvSpPr>
              <p:nvPr/>
            </p:nvSpPr>
            <p:spPr bwMode="auto">
              <a:xfrm>
                <a:off x="395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7" name="Rectangle 353"/>
              <p:cNvSpPr>
                <a:spLocks noChangeArrowheads="1"/>
              </p:cNvSpPr>
              <p:nvPr/>
            </p:nvSpPr>
            <p:spPr bwMode="auto">
              <a:xfrm>
                <a:off x="419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8" name="Rectangle 354"/>
              <p:cNvSpPr>
                <a:spLocks noChangeArrowheads="1"/>
              </p:cNvSpPr>
              <p:nvPr/>
            </p:nvSpPr>
            <p:spPr bwMode="auto">
              <a:xfrm>
                <a:off x="2558" y="2811"/>
                <a:ext cx="346"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9" name="Rectangle 355"/>
              <p:cNvSpPr>
                <a:spLocks noChangeArrowheads="1"/>
              </p:cNvSpPr>
              <p:nvPr/>
            </p:nvSpPr>
            <p:spPr bwMode="auto">
              <a:xfrm>
                <a:off x="2558" y="2811"/>
                <a:ext cx="346"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0" name="Rectangle 356"/>
              <p:cNvSpPr>
                <a:spLocks noChangeArrowheads="1"/>
              </p:cNvSpPr>
              <p:nvPr/>
            </p:nvSpPr>
            <p:spPr bwMode="auto">
              <a:xfrm>
                <a:off x="2612" y="2855"/>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1" name="Rectangle 357"/>
              <p:cNvSpPr>
                <a:spLocks noChangeArrowheads="1"/>
              </p:cNvSpPr>
              <p:nvPr/>
            </p:nvSpPr>
            <p:spPr bwMode="auto">
              <a:xfrm>
                <a:off x="2719"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2" name="Rectangle 358"/>
              <p:cNvSpPr>
                <a:spLocks noChangeArrowheads="1"/>
              </p:cNvSpPr>
              <p:nvPr/>
            </p:nvSpPr>
            <p:spPr bwMode="auto">
              <a:xfrm>
                <a:off x="2719"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3" name="Rectangle 359"/>
              <p:cNvSpPr>
                <a:spLocks noChangeArrowheads="1"/>
              </p:cNvSpPr>
              <p:nvPr/>
            </p:nvSpPr>
            <p:spPr bwMode="auto">
              <a:xfrm>
                <a:off x="2810" y="3701"/>
                <a:ext cx="3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Interleaver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4" name="Rectangle 360"/>
              <p:cNvSpPr>
                <a:spLocks noChangeArrowheads="1"/>
              </p:cNvSpPr>
              <p:nvPr/>
            </p:nvSpPr>
            <p:spPr bwMode="auto">
              <a:xfrm>
                <a:off x="2016"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5" name="Rectangle 361"/>
              <p:cNvSpPr>
                <a:spLocks noChangeArrowheads="1"/>
              </p:cNvSpPr>
              <p:nvPr/>
            </p:nvSpPr>
            <p:spPr bwMode="auto">
              <a:xfrm>
                <a:off x="2016"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6" name="Rectangle 362"/>
              <p:cNvSpPr>
                <a:spLocks noChangeArrowheads="1"/>
              </p:cNvSpPr>
              <p:nvPr/>
            </p:nvSpPr>
            <p:spPr bwMode="auto">
              <a:xfrm>
                <a:off x="2078" y="28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 name="Rectangle 363"/>
              <p:cNvSpPr>
                <a:spLocks noChangeArrowheads="1"/>
              </p:cNvSpPr>
              <p:nvPr/>
            </p:nvSpPr>
            <p:spPr bwMode="auto">
              <a:xfrm>
                <a:off x="2287"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8" name="Rectangle 364"/>
              <p:cNvSpPr>
                <a:spLocks noChangeArrowheads="1"/>
              </p:cNvSpPr>
              <p:nvPr/>
            </p:nvSpPr>
            <p:spPr bwMode="auto">
              <a:xfrm>
                <a:off x="2287"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9" name="Rectangle 365"/>
              <p:cNvSpPr>
                <a:spLocks noChangeArrowheads="1"/>
              </p:cNvSpPr>
              <p:nvPr/>
            </p:nvSpPr>
            <p:spPr bwMode="auto">
              <a:xfrm>
                <a:off x="2324" y="2867"/>
                <a:ext cx="24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TVWS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0" name="Rectangle 366"/>
              <p:cNvSpPr>
                <a:spLocks noChangeArrowheads="1"/>
              </p:cNvSpPr>
              <p:nvPr/>
            </p:nvSpPr>
            <p:spPr bwMode="auto">
              <a:xfrm>
                <a:off x="260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1" name="Rectangle 367"/>
              <p:cNvSpPr>
                <a:spLocks noChangeArrowheads="1"/>
              </p:cNvSpPr>
              <p:nvPr/>
            </p:nvSpPr>
            <p:spPr bwMode="auto">
              <a:xfrm>
                <a:off x="260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2" name="Rectangle 368"/>
              <p:cNvSpPr>
                <a:spLocks noChangeArrowheads="1"/>
              </p:cNvSpPr>
              <p:nvPr/>
            </p:nvSpPr>
            <p:spPr bwMode="auto">
              <a:xfrm>
                <a:off x="2690"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3" name="Rectangle 369"/>
              <p:cNvSpPr>
                <a:spLocks noChangeArrowheads="1"/>
              </p:cNvSpPr>
              <p:nvPr/>
            </p:nvSpPr>
            <p:spPr bwMode="auto">
              <a:xfrm>
                <a:off x="263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4" name="Rectangle 370"/>
              <p:cNvSpPr>
                <a:spLocks noChangeArrowheads="1"/>
              </p:cNvSpPr>
              <p:nvPr/>
            </p:nvSpPr>
            <p:spPr bwMode="auto">
              <a:xfrm>
                <a:off x="2660"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5" name="Rectangle 371"/>
              <p:cNvSpPr>
                <a:spLocks noChangeArrowheads="1"/>
              </p:cNvSpPr>
              <p:nvPr/>
            </p:nvSpPr>
            <p:spPr bwMode="auto">
              <a:xfrm>
                <a:off x="289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6" name="Rectangle 372"/>
              <p:cNvSpPr>
                <a:spLocks noChangeArrowheads="1"/>
              </p:cNvSpPr>
              <p:nvPr/>
            </p:nvSpPr>
            <p:spPr bwMode="auto">
              <a:xfrm>
                <a:off x="3209" y="2811"/>
                <a:ext cx="20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7" name="Rectangle 373"/>
              <p:cNvSpPr>
                <a:spLocks noChangeArrowheads="1"/>
              </p:cNvSpPr>
              <p:nvPr/>
            </p:nvSpPr>
            <p:spPr bwMode="auto">
              <a:xfrm>
                <a:off x="3209" y="2811"/>
                <a:ext cx="20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8" name="Rectangle 374"/>
              <p:cNvSpPr>
                <a:spLocks noChangeArrowheads="1"/>
              </p:cNvSpPr>
              <p:nvPr/>
            </p:nvSpPr>
            <p:spPr bwMode="auto">
              <a:xfrm>
                <a:off x="3242" y="285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SRU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9" name="Rectangle 375"/>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24" name="Picture 37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 y="810"/>
                <a:ext cx="403" cy="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70" name="Rectangle 377"/>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1" name="Rectangle 378"/>
              <p:cNvSpPr>
                <a:spLocks noChangeArrowheads="1"/>
              </p:cNvSpPr>
              <p:nvPr/>
            </p:nvSpPr>
            <p:spPr bwMode="auto">
              <a:xfrm>
                <a:off x="444" y="810"/>
                <a:ext cx="403" cy="138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2" name="Freeform 379"/>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3" name="Freeform 380"/>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4" name="Rectangle 381"/>
              <p:cNvSpPr>
                <a:spLocks noChangeArrowheads="1"/>
              </p:cNvSpPr>
              <p:nvPr/>
            </p:nvSpPr>
            <p:spPr bwMode="auto">
              <a:xfrm>
                <a:off x="4424" y="1757"/>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5" name="Rectangle 382"/>
              <p:cNvSpPr>
                <a:spLocks noChangeArrowheads="1"/>
              </p:cNvSpPr>
              <p:nvPr/>
            </p:nvSpPr>
            <p:spPr bwMode="auto">
              <a:xfrm>
                <a:off x="443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6" name="Rectangle 383"/>
              <p:cNvSpPr>
                <a:spLocks noChangeArrowheads="1"/>
              </p:cNvSpPr>
              <p:nvPr/>
            </p:nvSpPr>
            <p:spPr bwMode="auto">
              <a:xfrm>
                <a:off x="446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7" name="Rectangle 384"/>
              <p:cNvSpPr>
                <a:spLocks noChangeArrowheads="1"/>
              </p:cNvSpPr>
              <p:nvPr/>
            </p:nvSpPr>
            <p:spPr bwMode="auto">
              <a:xfrm>
                <a:off x="4496"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8" name="Rectangle 385"/>
              <p:cNvSpPr>
                <a:spLocks noChangeArrowheads="1"/>
              </p:cNvSpPr>
              <p:nvPr/>
            </p:nvSpPr>
            <p:spPr bwMode="auto">
              <a:xfrm>
                <a:off x="4514"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9" name="Freeform 386"/>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0" name="Freeform 387"/>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1" name="Rectangle 388"/>
              <p:cNvSpPr>
                <a:spLocks noChangeArrowheads="1"/>
              </p:cNvSpPr>
              <p:nvPr/>
            </p:nvSpPr>
            <p:spPr bwMode="auto">
              <a:xfrm>
                <a:off x="4022"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2" name="Rectangle 389"/>
              <p:cNvSpPr>
                <a:spLocks noChangeArrowheads="1"/>
              </p:cNvSpPr>
              <p:nvPr/>
            </p:nvSpPr>
            <p:spPr bwMode="auto">
              <a:xfrm>
                <a:off x="4112"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3" name="Rectangle 390"/>
              <p:cNvSpPr>
                <a:spLocks noChangeArrowheads="1"/>
              </p:cNvSpPr>
              <p:nvPr/>
            </p:nvSpPr>
            <p:spPr bwMode="auto">
              <a:xfrm>
                <a:off x="4130"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4" name="Freeform 391"/>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5" name="Freeform 392"/>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6" name="Rectangle 393"/>
              <p:cNvSpPr>
                <a:spLocks noChangeArrowheads="1"/>
              </p:cNvSpPr>
              <p:nvPr/>
            </p:nvSpPr>
            <p:spPr bwMode="auto">
              <a:xfrm>
                <a:off x="1346"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7" name="Rectangle 394"/>
              <p:cNvSpPr>
                <a:spLocks noChangeArrowheads="1"/>
              </p:cNvSpPr>
              <p:nvPr/>
            </p:nvSpPr>
            <p:spPr bwMode="auto">
              <a:xfrm>
                <a:off x="1622"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8" name="Rectangle 395"/>
              <p:cNvSpPr>
                <a:spLocks noChangeArrowheads="1"/>
              </p:cNvSpPr>
              <p:nvPr/>
            </p:nvSpPr>
            <p:spPr bwMode="auto">
              <a:xfrm>
                <a:off x="1652"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9" name="Freeform 396"/>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0" name="Freeform 397"/>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1" name="Rectangle 398"/>
              <p:cNvSpPr>
                <a:spLocks noChangeArrowheads="1"/>
              </p:cNvSpPr>
              <p:nvPr/>
            </p:nvSpPr>
            <p:spPr bwMode="auto">
              <a:xfrm>
                <a:off x="3392"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2" name="Rectangle 399"/>
              <p:cNvSpPr>
                <a:spLocks noChangeArrowheads="1"/>
              </p:cNvSpPr>
              <p:nvPr/>
            </p:nvSpPr>
            <p:spPr bwMode="auto">
              <a:xfrm>
                <a:off x="3668"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3" name="Rectangle 400"/>
              <p:cNvSpPr>
                <a:spLocks noChangeArrowheads="1"/>
              </p:cNvSpPr>
              <p:nvPr/>
            </p:nvSpPr>
            <p:spPr bwMode="auto">
              <a:xfrm>
                <a:off x="3698"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4" name="Rectangle 401"/>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50" name="Picture 4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4" y="2192"/>
                <a:ext cx="403" cy="1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95" name="Rectangle 403"/>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6" name="Rectangle 404"/>
              <p:cNvSpPr>
                <a:spLocks noChangeArrowheads="1"/>
              </p:cNvSpPr>
              <p:nvPr/>
            </p:nvSpPr>
            <p:spPr bwMode="auto">
              <a:xfrm>
                <a:off x="444" y="2192"/>
                <a:ext cx="403" cy="169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7" name="Rectangle 405"/>
              <p:cNvSpPr>
                <a:spLocks noChangeArrowheads="1"/>
              </p:cNvSpPr>
              <p:nvPr/>
            </p:nvSpPr>
            <p:spPr bwMode="auto">
              <a:xfrm>
                <a:off x="4695" y="1263"/>
                <a:ext cx="386"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8" name="Rectangle 406"/>
              <p:cNvSpPr>
                <a:spLocks noChangeArrowheads="1"/>
              </p:cNvSpPr>
              <p:nvPr/>
            </p:nvSpPr>
            <p:spPr bwMode="auto">
              <a:xfrm>
                <a:off x="4695" y="1263"/>
                <a:ext cx="386"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408"/>
            <p:cNvSpPr>
              <a:spLocks noChangeArrowheads="1"/>
            </p:cNvSpPr>
            <p:nvPr/>
          </p:nvSpPr>
          <p:spPr bwMode="auto">
            <a:xfrm>
              <a:off x="7670791" y="2170106"/>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409"/>
            <p:cNvSpPr>
              <a:spLocks noChangeArrowheads="1"/>
            </p:cNvSpPr>
            <p:nvPr/>
          </p:nvSpPr>
          <p:spPr bwMode="auto">
            <a:xfrm>
              <a:off x="7718416" y="2170106"/>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410"/>
            <p:cNvSpPr>
              <a:spLocks noChangeArrowheads="1"/>
            </p:cNvSpPr>
            <p:nvPr/>
          </p:nvSpPr>
          <p:spPr bwMode="auto">
            <a:xfrm>
              <a:off x="7775566" y="2170106"/>
              <a:ext cx="1333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411"/>
            <p:cNvSpPr>
              <a:spLocks noChangeArrowheads="1"/>
            </p:cNvSpPr>
            <p:nvPr/>
          </p:nvSpPr>
          <p:spPr bwMode="auto">
            <a:xfrm>
              <a:off x="7575540" y="2293931"/>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412"/>
            <p:cNvSpPr>
              <a:spLocks noChangeArrowheads="1"/>
            </p:cNvSpPr>
            <p:nvPr/>
          </p:nvSpPr>
          <p:spPr bwMode="auto">
            <a:xfrm>
              <a:off x="7604115" y="2293931"/>
              <a:ext cx="3619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413"/>
            <p:cNvSpPr>
              <a:spLocks noChangeArrowheads="1"/>
            </p:cNvSpPr>
            <p:nvPr/>
          </p:nvSpPr>
          <p:spPr bwMode="auto">
            <a:xfrm>
              <a:off x="7889865" y="2293931"/>
              <a:ext cx="1428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414"/>
            <p:cNvSpPr>
              <a:spLocks noChangeArrowheads="1"/>
            </p:cNvSpPr>
            <p:nvPr/>
          </p:nvSpPr>
          <p:spPr bwMode="auto">
            <a:xfrm>
              <a:off x="7566016" y="2417755"/>
              <a:ext cx="4381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Routing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415"/>
            <p:cNvSpPr>
              <a:spLocks noChangeArrowheads="1"/>
            </p:cNvSpPr>
            <p:nvPr/>
          </p:nvSpPr>
          <p:spPr bwMode="auto">
            <a:xfrm>
              <a:off x="7918440" y="2417755"/>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416"/>
            <p:cNvSpPr>
              <a:spLocks noChangeArrowheads="1"/>
            </p:cNvSpPr>
            <p:nvPr/>
          </p:nvSpPr>
          <p:spPr bwMode="auto">
            <a:xfrm>
              <a:off x="7537441" y="2541580"/>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417"/>
            <p:cNvSpPr>
              <a:spLocks noChangeArrowheads="1"/>
            </p:cNvSpPr>
            <p:nvPr/>
          </p:nvSpPr>
          <p:spPr bwMode="auto">
            <a:xfrm>
              <a:off x="7566016" y="2541580"/>
              <a:ext cx="4762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18"/>
            <p:cNvSpPr>
              <a:spLocks noChangeArrowheads="1"/>
            </p:cNvSpPr>
            <p:nvPr/>
          </p:nvSpPr>
          <p:spPr bwMode="auto">
            <a:xfrm>
              <a:off x="7947015" y="2541580"/>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Freeform 419"/>
            <p:cNvSpPr>
              <a:spLocks/>
            </p:cNvSpPr>
            <p:nvPr/>
          </p:nvSpPr>
          <p:spPr bwMode="auto">
            <a:xfrm>
              <a:off x="7494579" y="1958969"/>
              <a:ext cx="525462"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420"/>
            <p:cNvSpPr>
              <a:spLocks/>
            </p:cNvSpPr>
            <p:nvPr/>
          </p:nvSpPr>
          <p:spPr bwMode="auto">
            <a:xfrm>
              <a:off x="7494579" y="1958969"/>
              <a:ext cx="525462"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421"/>
            <p:cNvSpPr>
              <a:spLocks noChangeArrowheads="1"/>
            </p:cNvSpPr>
            <p:nvPr/>
          </p:nvSpPr>
          <p:spPr bwMode="auto">
            <a:xfrm>
              <a:off x="7594591" y="1960557"/>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422"/>
            <p:cNvSpPr>
              <a:spLocks noChangeArrowheads="1"/>
            </p:cNvSpPr>
            <p:nvPr/>
          </p:nvSpPr>
          <p:spPr bwMode="auto">
            <a:xfrm>
              <a:off x="7642216" y="1960557"/>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423"/>
            <p:cNvSpPr>
              <a:spLocks noChangeArrowheads="1"/>
            </p:cNvSpPr>
            <p:nvPr/>
          </p:nvSpPr>
          <p:spPr bwMode="auto">
            <a:xfrm>
              <a:off x="7680315" y="1960557"/>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24"/>
            <p:cNvSpPr>
              <a:spLocks noChangeArrowheads="1"/>
            </p:cNvSpPr>
            <p:nvPr/>
          </p:nvSpPr>
          <p:spPr bwMode="auto">
            <a:xfrm>
              <a:off x="7737465" y="1960557"/>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25"/>
            <p:cNvSpPr>
              <a:spLocks noChangeArrowheads="1"/>
            </p:cNvSpPr>
            <p:nvPr/>
          </p:nvSpPr>
          <p:spPr bwMode="auto">
            <a:xfrm>
              <a:off x="7766041" y="1960557"/>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Freeform 426"/>
            <p:cNvSpPr>
              <a:spLocks/>
            </p:cNvSpPr>
            <p:nvPr/>
          </p:nvSpPr>
          <p:spPr bwMode="auto">
            <a:xfrm>
              <a:off x="7494579" y="2789228"/>
              <a:ext cx="525462"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427"/>
            <p:cNvSpPr>
              <a:spLocks/>
            </p:cNvSpPr>
            <p:nvPr/>
          </p:nvSpPr>
          <p:spPr bwMode="auto">
            <a:xfrm>
              <a:off x="7494579" y="2789228"/>
              <a:ext cx="525462"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428"/>
            <p:cNvSpPr>
              <a:spLocks noChangeArrowheads="1"/>
            </p:cNvSpPr>
            <p:nvPr/>
          </p:nvSpPr>
          <p:spPr bwMode="auto">
            <a:xfrm>
              <a:off x="7594591" y="278922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29"/>
            <p:cNvSpPr>
              <a:spLocks noChangeArrowheads="1"/>
            </p:cNvSpPr>
            <p:nvPr/>
          </p:nvSpPr>
          <p:spPr bwMode="auto">
            <a:xfrm>
              <a:off x="7642216" y="278922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 name="Rectangle 430"/>
            <p:cNvSpPr>
              <a:spLocks noChangeArrowheads="1"/>
            </p:cNvSpPr>
            <p:nvPr/>
          </p:nvSpPr>
          <p:spPr bwMode="auto">
            <a:xfrm>
              <a:off x="7680315" y="278922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431"/>
            <p:cNvSpPr>
              <a:spLocks noChangeArrowheads="1"/>
            </p:cNvSpPr>
            <p:nvPr/>
          </p:nvSpPr>
          <p:spPr bwMode="auto">
            <a:xfrm>
              <a:off x="7737465" y="278922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432"/>
            <p:cNvSpPr>
              <a:spLocks noChangeArrowheads="1"/>
            </p:cNvSpPr>
            <p:nvPr/>
          </p:nvSpPr>
          <p:spPr bwMode="auto">
            <a:xfrm>
              <a:off x="7766041" y="2789228"/>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33"/>
            <p:cNvSpPr>
              <a:spLocks noChangeArrowheads="1"/>
            </p:cNvSpPr>
            <p:nvPr/>
          </p:nvSpPr>
          <p:spPr bwMode="auto">
            <a:xfrm>
              <a:off x="3297234" y="2017706"/>
              <a:ext cx="668337" cy="83343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3" name="Rectangle 434"/>
            <p:cNvSpPr>
              <a:spLocks noChangeArrowheads="1"/>
            </p:cNvSpPr>
            <p:nvPr/>
          </p:nvSpPr>
          <p:spPr bwMode="auto">
            <a:xfrm>
              <a:off x="3297234" y="2017706"/>
              <a:ext cx="668337" cy="83343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4" name="Rectangle 435"/>
            <p:cNvSpPr>
              <a:spLocks noChangeArrowheads="1"/>
            </p:cNvSpPr>
            <p:nvPr/>
          </p:nvSpPr>
          <p:spPr bwMode="auto">
            <a:xfrm>
              <a:off x="3327395" y="2122481"/>
              <a:ext cx="2952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Rectangle 436"/>
            <p:cNvSpPr>
              <a:spLocks noChangeArrowheads="1"/>
            </p:cNvSpPr>
            <p:nvPr/>
          </p:nvSpPr>
          <p:spPr bwMode="auto">
            <a:xfrm>
              <a:off x="3536945" y="2122481"/>
              <a:ext cx="1238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437"/>
            <p:cNvSpPr>
              <a:spLocks noChangeArrowheads="1"/>
            </p:cNvSpPr>
            <p:nvPr/>
          </p:nvSpPr>
          <p:spPr bwMode="auto">
            <a:xfrm>
              <a:off x="3594095" y="2122481"/>
              <a:ext cx="1238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438"/>
            <p:cNvSpPr>
              <a:spLocks noChangeArrowheads="1"/>
            </p:cNvSpPr>
            <p:nvPr/>
          </p:nvSpPr>
          <p:spPr bwMode="auto">
            <a:xfrm>
              <a:off x="3651245" y="2122481"/>
              <a:ext cx="1238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Rectangle 439"/>
            <p:cNvSpPr>
              <a:spLocks noChangeArrowheads="1"/>
            </p:cNvSpPr>
            <p:nvPr/>
          </p:nvSpPr>
          <p:spPr bwMode="auto">
            <a:xfrm>
              <a:off x="3708395" y="2122481"/>
              <a:ext cx="3143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0001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440"/>
            <p:cNvSpPr>
              <a:spLocks noChangeArrowheads="1"/>
            </p:cNvSpPr>
            <p:nvPr/>
          </p:nvSpPr>
          <p:spPr bwMode="auto">
            <a:xfrm>
              <a:off x="3394071" y="2246306"/>
              <a:ext cx="3428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0" name="Rectangle 441"/>
            <p:cNvSpPr>
              <a:spLocks noChangeArrowheads="1"/>
            </p:cNvSpPr>
            <p:nvPr/>
          </p:nvSpPr>
          <p:spPr bwMode="auto">
            <a:xfrm>
              <a:off x="3651245" y="2246306"/>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442"/>
            <p:cNvSpPr>
              <a:spLocks noChangeArrowheads="1"/>
            </p:cNvSpPr>
            <p:nvPr/>
          </p:nvSpPr>
          <p:spPr bwMode="auto">
            <a:xfrm>
              <a:off x="3679820" y="2246306"/>
              <a:ext cx="2952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443"/>
            <p:cNvSpPr>
              <a:spLocks noChangeArrowheads="1"/>
            </p:cNvSpPr>
            <p:nvPr/>
          </p:nvSpPr>
          <p:spPr bwMode="auto">
            <a:xfrm>
              <a:off x="3317871" y="2370130"/>
              <a:ext cx="7905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3" name="Rectangle 444"/>
            <p:cNvSpPr>
              <a:spLocks noChangeArrowheads="1"/>
            </p:cNvSpPr>
            <p:nvPr/>
          </p:nvSpPr>
          <p:spPr bwMode="auto">
            <a:xfrm>
              <a:off x="3403595" y="2493955"/>
              <a:ext cx="5238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Rectangle 445"/>
            <p:cNvSpPr>
              <a:spLocks noChangeArrowheads="1"/>
            </p:cNvSpPr>
            <p:nvPr/>
          </p:nvSpPr>
          <p:spPr bwMode="auto">
            <a:xfrm>
              <a:off x="3822695" y="2493955"/>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Rectangle 446"/>
            <p:cNvSpPr>
              <a:spLocks noChangeArrowheads="1"/>
            </p:cNvSpPr>
            <p:nvPr/>
          </p:nvSpPr>
          <p:spPr bwMode="auto">
            <a:xfrm>
              <a:off x="3336921" y="2608254"/>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Rectangle 447"/>
            <p:cNvSpPr>
              <a:spLocks noChangeArrowheads="1"/>
            </p:cNvSpPr>
            <p:nvPr/>
          </p:nvSpPr>
          <p:spPr bwMode="auto">
            <a:xfrm>
              <a:off x="3375020" y="2608254"/>
              <a:ext cx="6381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7" name="Rectangle 448"/>
            <p:cNvSpPr>
              <a:spLocks noChangeArrowheads="1"/>
            </p:cNvSpPr>
            <p:nvPr/>
          </p:nvSpPr>
          <p:spPr bwMode="auto">
            <a:xfrm>
              <a:off x="3889370" y="2608254"/>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8" name="Freeform 449"/>
            <p:cNvSpPr>
              <a:spLocks/>
            </p:cNvSpPr>
            <p:nvPr/>
          </p:nvSpPr>
          <p:spPr bwMode="auto">
            <a:xfrm>
              <a:off x="3368670" y="1965320"/>
              <a:ext cx="525462"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Freeform 450"/>
            <p:cNvSpPr>
              <a:spLocks/>
            </p:cNvSpPr>
            <p:nvPr/>
          </p:nvSpPr>
          <p:spPr bwMode="auto">
            <a:xfrm>
              <a:off x="3368670" y="1965320"/>
              <a:ext cx="525462"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0" name="Rectangle 451"/>
            <p:cNvSpPr>
              <a:spLocks noChangeArrowheads="1"/>
            </p:cNvSpPr>
            <p:nvPr/>
          </p:nvSpPr>
          <p:spPr bwMode="auto">
            <a:xfrm>
              <a:off x="3460745" y="1960557"/>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1" name="Rectangle 452"/>
            <p:cNvSpPr>
              <a:spLocks noChangeArrowheads="1"/>
            </p:cNvSpPr>
            <p:nvPr/>
          </p:nvSpPr>
          <p:spPr bwMode="auto">
            <a:xfrm>
              <a:off x="3622671" y="1960557"/>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Rectangle 453"/>
            <p:cNvSpPr>
              <a:spLocks noChangeArrowheads="1"/>
            </p:cNvSpPr>
            <p:nvPr/>
          </p:nvSpPr>
          <p:spPr bwMode="auto">
            <a:xfrm>
              <a:off x="3651245" y="1960557"/>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3" name="Freeform 454"/>
            <p:cNvSpPr>
              <a:spLocks/>
            </p:cNvSpPr>
            <p:nvPr/>
          </p:nvSpPr>
          <p:spPr bwMode="auto">
            <a:xfrm>
              <a:off x="3379783" y="2790817"/>
              <a:ext cx="525462"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Freeform 455"/>
            <p:cNvSpPr>
              <a:spLocks/>
            </p:cNvSpPr>
            <p:nvPr/>
          </p:nvSpPr>
          <p:spPr bwMode="auto">
            <a:xfrm>
              <a:off x="3379783" y="2790817"/>
              <a:ext cx="525462"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5" name="Rectangle 456"/>
            <p:cNvSpPr>
              <a:spLocks noChangeArrowheads="1"/>
            </p:cNvSpPr>
            <p:nvPr/>
          </p:nvSpPr>
          <p:spPr bwMode="auto">
            <a:xfrm>
              <a:off x="3470271" y="2789228"/>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6" name="Rectangle 457"/>
            <p:cNvSpPr>
              <a:spLocks noChangeArrowheads="1"/>
            </p:cNvSpPr>
            <p:nvPr/>
          </p:nvSpPr>
          <p:spPr bwMode="auto">
            <a:xfrm>
              <a:off x="3632195" y="278922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7" name="Rectangle 458"/>
            <p:cNvSpPr>
              <a:spLocks noChangeArrowheads="1"/>
            </p:cNvSpPr>
            <p:nvPr/>
          </p:nvSpPr>
          <p:spPr bwMode="auto">
            <a:xfrm>
              <a:off x="3660770" y="2789228"/>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8" name="Freeform 459"/>
            <p:cNvSpPr>
              <a:spLocks/>
            </p:cNvSpPr>
            <p:nvPr/>
          </p:nvSpPr>
          <p:spPr bwMode="auto">
            <a:xfrm>
              <a:off x="1227136" y="1285872"/>
              <a:ext cx="117475" cy="731836"/>
            </a:xfrm>
            <a:custGeom>
              <a:avLst/>
              <a:gdLst>
                <a:gd name="T0" fmla="*/ 199 w 199"/>
                <a:gd name="T1" fmla="*/ 0 h 1229"/>
                <a:gd name="T2" fmla="*/ 153 w 199"/>
                <a:gd name="T3" fmla="*/ 0 h 1229"/>
                <a:gd name="T4" fmla="*/ 76 w 199"/>
                <a:gd name="T5" fmla="*/ 77 h 1229"/>
                <a:gd name="T6" fmla="*/ 76 w 199"/>
                <a:gd name="T7" fmla="*/ 77 h 1229"/>
                <a:gd name="T8" fmla="*/ 76 w 199"/>
                <a:gd name="T9" fmla="*/ 77 h 1229"/>
                <a:gd name="T10" fmla="*/ 76 w 199"/>
                <a:gd name="T11" fmla="*/ 538 h 1229"/>
                <a:gd name="T12" fmla="*/ 0 w 199"/>
                <a:gd name="T13" fmla="*/ 614 h 1229"/>
                <a:gd name="T14" fmla="*/ 0 w 199"/>
                <a:gd name="T15" fmla="*/ 614 h 1229"/>
                <a:gd name="T16" fmla="*/ 76 w 199"/>
                <a:gd name="T17" fmla="*/ 691 h 1229"/>
                <a:gd name="T18" fmla="*/ 76 w 199"/>
                <a:gd name="T19" fmla="*/ 691 h 1229"/>
                <a:gd name="T20" fmla="*/ 76 w 199"/>
                <a:gd name="T21" fmla="*/ 691 h 1229"/>
                <a:gd name="T22" fmla="*/ 76 w 199"/>
                <a:gd name="T23" fmla="*/ 1152 h 1229"/>
                <a:gd name="T24" fmla="*/ 153 w 199"/>
                <a:gd name="T25" fmla="*/ 1229 h 1229"/>
                <a:gd name="T26" fmla="*/ 153 w 199"/>
                <a:gd name="T27" fmla="*/ 1229 h 1229"/>
                <a:gd name="T28" fmla="*/ 153 w 199"/>
                <a:gd name="T29" fmla="*/ 1229 h 1229"/>
                <a:gd name="T30" fmla="*/ 199 w 199"/>
                <a:gd name="T31" fmla="*/ 12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229">
                  <a:moveTo>
                    <a:pt x="199" y="0"/>
                  </a:moveTo>
                  <a:lnTo>
                    <a:pt x="153" y="0"/>
                  </a:lnTo>
                  <a:cubicBezTo>
                    <a:pt x="111" y="0"/>
                    <a:pt x="76" y="34"/>
                    <a:pt x="76" y="77"/>
                  </a:cubicBezTo>
                  <a:cubicBezTo>
                    <a:pt x="76" y="77"/>
                    <a:pt x="76" y="77"/>
                    <a:pt x="76" y="77"/>
                  </a:cubicBezTo>
                  <a:lnTo>
                    <a:pt x="76" y="77"/>
                  </a:lnTo>
                  <a:lnTo>
                    <a:pt x="76" y="538"/>
                  </a:lnTo>
                  <a:cubicBezTo>
                    <a:pt x="76" y="580"/>
                    <a:pt x="42" y="614"/>
                    <a:pt x="0" y="614"/>
                  </a:cubicBezTo>
                  <a:cubicBezTo>
                    <a:pt x="0" y="614"/>
                    <a:pt x="0" y="614"/>
                    <a:pt x="0" y="614"/>
                  </a:cubicBezTo>
                  <a:cubicBezTo>
                    <a:pt x="42" y="614"/>
                    <a:pt x="76" y="649"/>
                    <a:pt x="76" y="691"/>
                  </a:cubicBezTo>
                  <a:cubicBezTo>
                    <a:pt x="76" y="691"/>
                    <a:pt x="76" y="691"/>
                    <a:pt x="76" y="691"/>
                  </a:cubicBezTo>
                  <a:lnTo>
                    <a:pt x="76" y="691"/>
                  </a:lnTo>
                  <a:lnTo>
                    <a:pt x="76" y="1152"/>
                  </a:lnTo>
                  <a:cubicBezTo>
                    <a:pt x="76" y="1194"/>
                    <a:pt x="111" y="1229"/>
                    <a:pt x="153" y="1229"/>
                  </a:cubicBezTo>
                  <a:cubicBezTo>
                    <a:pt x="153" y="1229"/>
                    <a:pt x="153" y="1229"/>
                    <a:pt x="153" y="1229"/>
                  </a:cubicBezTo>
                  <a:lnTo>
                    <a:pt x="153" y="1229"/>
                  </a:lnTo>
                  <a:lnTo>
                    <a:pt x="199" y="122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9" name="Rectangle 460"/>
            <p:cNvSpPr>
              <a:spLocks noChangeArrowheads="1"/>
            </p:cNvSpPr>
            <p:nvPr/>
          </p:nvSpPr>
          <p:spPr bwMode="auto">
            <a:xfrm rot="16200000">
              <a:off x="1127123" y="1636707"/>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0" name="Rectangle 461"/>
            <p:cNvSpPr>
              <a:spLocks noChangeArrowheads="1"/>
            </p:cNvSpPr>
            <p:nvPr/>
          </p:nvSpPr>
          <p:spPr bwMode="auto">
            <a:xfrm rot="16200000">
              <a:off x="1122361" y="1555745"/>
              <a:ext cx="13334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1" name="Rectangle 462"/>
            <p:cNvSpPr>
              <a:spLocks noChangeArrowheads="1"/>
            </p:cNvSpPr>
            <p:nvPr/>
          </p:nvSpPr>
          <p:spPr bwMode="auto">
            <a:xfrm rot="16200000">
              <a:off x="1127123" y="1493833"/>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2" name="Freeform 463"/>
            <p:cNvSpPr>
              <a:spLocks/>
            </p:cNvSpPr>
            <p:nvPr/>
          </p:nvSpPr>
          <p:spPr bwMode="auto">
            <a:xfrm>
              <a:off x="1227136" y="2840029"/>
              <a:ext cx="117475" cy="639761"/>
            </a:xfrm>
            <a:custGeom>
              <a:avLst/>
              <a:gdLst>
                <a:gd name="T0" fmla="*/ 199 w 199"/>
                <a:gd name="T1" fmla="*/ 0 h 1075"/>
                <a:gd name="T2" fmla="*/ 153 w 199"/>
                <a:gd name="T3" fmla="*/ 0 h 1075"/>
                <a:gd name="T4" fmla="*/ 76 w 199"/>
                <a:gd name="T5" fmla="*/ 77 h 1075"/>
                <a:gd name="T6" fmla="*/ 76 w 199"/>
                <a:gd name="T7" fmla="*/ 77 h 1075"/>
                <a:gd name="T8" fmla="*/ 76 w 199"/>
                <a:gd name="T9" fmla="*/ 77 h 1075"/>
                <a:gd name="T10" fmla="*/ 76 w 199"/>
                <a:gd name="T11" fmla="*/ 461 h 1075"/>
                <a:gd name="T12" fmla="*/ 0 w 199"/>
                <a:gd name="T13" fmla="*/ 538 h 1075"/>
                <a:gd name="T14" fmla="*/ 0 w 199"/>
                <a:gd name="T15" fmla="*/ 538 h 1075"/>
                <a:gd name="T16" fmla="*/ 76 w 199"/>
                <a:gd name="T17" fmla="*/ 615 h 1075"/>
                <a:gd name="T18" fmla="*/ 76 w 199"/>
                <a:gd name="T19" fmla="*/ 615 h 1075"/>
                <a:gd name="T20" fmla="*/ 76 w 199"/>
                <a:gd name="T21" fmla="*/ 615 h 1075"/>
                <a:gd name="T22" fmla="*/ 76 w 199"/>
                <a:gd name="T23" fmla="*/ 999 h 1075"/>
                <a:gd name="T24" fmla="*/ 153 w 199"/>
                <a:gd name="T25" fmla="*/ 1075 h 1075"/>
                <a:gd name="T26" fmla="*/ 153 w 199"/>
                <a:gd name="T27" fmla="*/ 1075 h 1075"/>
                <a:gd name="T28" fmla="*/ 153 w 199"/>
                <a:gd name="T29" fmla="*/ 1075 h 1075"/>
                <a:gd name="T30" fmla="*/ 199 w 199"/>
                <a:gd name="T31" fmla="*/ 107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075">
                  <a:moveTo>
                    <a:pt x="199" y="0"/>
                  </a:moveTo>
                  <a:lnTo>
                    <a:pt x="153" y="0"/>
                  </a:lnTo>
                  <a:cubicBezTo>
                    <a:pt x="111" y="0"/>
                    <a:pt x="76" y="35"/>
                    <a:pt x="76" y="77"/>
                  </a:cubicBezTo>
                  <a:cubicBezTo>
                    <a:pt x="76" y="77"/>
                    <a:pt x="76" y="77"/>
                    <a:pt x="76" y="77"/>
                  </a:cubicBezTo>
                  <a:lnTo>
                    <a:pt x="76" y="77"/>
                  </a:lnTo>
                  <a:lnTo>
                    <a:pt x="76" y="461"/>
                  </a:lnTo>
                  <a:cubicBezTo>
                    <a:pt x="76" y="503"/>
                    <a:pt x="42" y="538"/>
                    <a:pt x="0" y="538"/>
                  </a:cubicBezTo>
                  <a:cubicBezTo>
                    <a:pt x="0" y="538"/>
                    <a:pt x="0" y="538"/>
                    <a:pt x="0" y="538"/>
                  </a:cubicBezTo>
                  <a:cubicBezTo>
                    <a:pt x="42" y="538"/>
                    <a:pt x="76" y="572"/>
                    <a:pt x="76" y="615"/>
                  </a:cubicBezTo>
                  <a:cubicBezTo>
                    <a:pt x="76" y="615"/>
                    <a:pt x="76" y="615"/>
                    <a:pt x="76" y="615"/>
                  </a:cubicBezTo>
                  <a:lnTo>
                    <a:pt x="76" y="615"/>
                  </a:lnTo>
                  <a:lnTo>
                    <a:pt x="76" y="999"/>
                  </a:lnTo>
                  <a:cubicBezTo>
                    <a:pt x="76" y="1041"/>
                    <a:pt x="111" y="1075"/>
                    <a:pt x="153" y="1075"/>
                  </a:cubicBezTo>
                  <a:cubicBezTo>
                    <a:pt x="153" y="1075"/>
                    <a:pt x="153" y="1075"/>
                    <a:pt x="153" y="1075"/>
                  </a:cubicBezTo>
                  <a:lnTo>
                    <a:pt x="153" y="1075"/>
                  </a:lnTo>
                  <a:lnTo>
                    <a:pt x="199" y="107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3" name="Rectangle 464"/>
            <p:cNvSpPr>
              <a:spLocks noChangeArrowheads="1"/>
            </p:cNvSpPr>
            <p:nvPr/>
          </p:nvSpPr>
          <p:spPr bwMode="auto">
            <a:xfrm rot="16200000">
              <a:off x="1116011" y="3103552"/>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4" name="Rectangle 465"/>
            <p:cNvSpPr>
              <a:spLocks noChangeArrowheads="1"/>
            </p:cNvSpPr>
            <p:nvPr/>
          </p:nvSpPr>
          <p:spPr bwMode="auto">
            <a:xfrm rot="16200000">
              <a:off x="1117598" y="301782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5" name="Rectangle 466"/>
            <p:cNvSpPr>
              <a:spLocks noChangeArrowheads="1"/>
            </p:cNvSpPr>
            <p:nvPr/>
          </p:nvSpPr>
          <p:spPr bwMode="auto">
            <a:xfrm rot="16200000">
              <a:off x="1150936" y="296544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6" name="Freeform 467"/>
            <p:cNvSpPr>
              <a:spLocks/>
            </p:cNvSpPr>
            <p:nvPr/>
          </p:nvSpPr>
          <p:spPr bwMode="auto">
            <a:xfrm>
              <a:off x="1227136" y="2017706"/>
              <a:ext cx="117475" cy="822322"/>
            </a:xfrm>
            <a:custGeom>
              <a:avLst/>
              <a:gdLst>
                <a:gd name="T0" fmla="*/ 199 w 199"/>
                <a:gd name="T1" fmla="*/ 0 h 1382"/>
                <a:gd name="T2" fmla="*/ 153 w 199"/>
                <a:gd name="T3" fmla="*/ 0 h 1382"/>
                <a:gd name="T4" fmla="*/ 76 w 199"/>
                <a:gd name="T5" fmla="*/ 77 h 1382"/>
                <a:gd name="T6" fmla="*/ 76 w 199"/>
                <a:gd name="T7" fmla="*/ 77 h 1382"/>
                <a:gd name="T8" fmla="*/ 76 w 199"/>
                <a:gd name="T9" fmla="*/ 77 h 1382"/>
                <a:gd name="T10" fmla="*/ 76 w 199"/>
                <a:gd name="T11" fmla="*/ 614 h 1382"/>
                <a:gd name="T12" fmla="*/ 0 w 199"/>
                <a:gd name="T13" fmla="*/ 691 h 1382"/>
                <a:gd name="T14" fmla="*/ 0 w 199"/>
                <a:gd name="T15" fmla="*/ 691 h 1382"/>
                <a:gd name="T16" fmla="*/ 76 w 199"/>
                <a:gd name="T17" fmla="*/ 768 h 1382"/>
                <a:gd name="T18" fmla="*/ 76 w 199"/>
                <a:gd name="T19" fmla="*/ 768 h 1382"/>
                <a:gd name="T20" fmla="*/ 76 w 199"/>
                <a:gd name="T21" fmla="*/ 1305 h 1382"/>
                <a:gd name="T22" fmla="*/ 153 w 199"/>
                <a:gd name="T23" fmla="*/ 1382 h 1382"/>
                <a:gd name="T24" fmla="*/ 153 w 199"/>
                <a:gd name="T25" fmla="*/ 1382 h 1382"/>
                <a:gd name="T26" fmla="*/ 153 w 199"/>
                <a:gd name="T27" fmla="*/ 1382 h 1382"/>
                <a:gd name="T28" fmla="*/ 199 w 199"/>
                <a:gd name="T29" fmla="*/ 1382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382">
                  <a:moveTo>
                    <a:pt x="199" y="0"/>
                  </a:moveTo>
                  <a:lnTo>
                    <a:pt x="153" y="0"/>
                  </a:lnTo>
                  <a:cubicBezTo>
                    <a:pt x="111" y="0"/>
                    <a:pt x="76" y="34"/>
                    <a:pt x="76" y="77"/>
                  </a:cubicBezTo>
                  <a:cubicBezTo>
                    <a:pt x="76" y="77"/>
                    <a:pt x="76" y="77"/>
                    <a:pt x="76" y="77"/>
                  </a:cubicBezTo>
                  <a:lnTo>
                    <a:pt x="76" y="77"/>
                  </a:lnTo>
                  <a:lnTo>
                    <a:pt x="76" y="614"/>
                  </a:lnTo>
                  <a:cubicBezTo>
                    <a:pt x="76" y="657"/>
                    <a:pt x="42" y="691"/>
                    <a:pt x="0" y="691"/>
                  </a:cubicBezTo>
                  <a:cubicBezTo>
                    <a:pt x="0" y="691"/>
                    <a:pt x="0" y="691"/>
                    <a:pt x="0" y="691"/>
                  </a:cubicBezTo>
                  <a:cubicBezTo>
                    <a:pt x="42" y="691"/>
                    <a:pt x="76" y="725"/>
                    <a:pt x="76" y="768"/>
                  </a:cubicBezTo>
                  <a:cubicBezTo>
                    <a:pt x="76" y="768"/>
                    <a:pt x="76" y="768"/>
                    <a:pt x="76" y="768"/>
                  </a:cubicBezTo>
                  <a:lnTo>
                    <a:pt x="76" y="1305"/>
                  </a:lnTo>
                  <a:cubicBezTo>
                    <a:pt x="76" y="1348"/>
                    <a:pt x="111" y="1382"/>
                    <a:pt x="153" y="1382"/>
                  </a:cubicBezTo>
                  <a:cubicBezTo>
                    <a:pt x="153" y="1382"/>
                    <a:pt x="153" y="1382"/>
                    <a:pt x="153" y="1382"/>
                  </a:cubicBezTo>
                  <a:lnTo>
                    <a:pt x="153" y="1382"/>
                  </a:lnTo>
                  <a:lnTo>
                    <a:pt x="199" y="138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7" name="Rectangle 468"/>
            <p:cNvSpPr>
              <a:spLocks noChangeArrowheads="1"/>
            </p:cNvSpPr>
            <p:nvPr/>
          </p:nvSpPr>
          <p:spPr bwMode="auto">
            <a:xfrm rot="16200000">
              <a:off x="1117597" y="2636829"/>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8" name="Rectangle 469"/>
            <p:cNvSpPr>
              <a:spLocks noChangeArrowheads="1"/>
            </p:cNvSpPr>
            <p:nvPr/>
          </p:nvSpPr>
          <p:spPr bwMode="auto">
            <a:xfrm rot="16200000">
              <a:off x="1136648" y="2589204"/>
              <a:ext cx="85724"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9" name="Rectangle 470"/>
            <p:cNvSpPr>
              <a:spLocks noChangeArrowheads="1"/>
            </p:cNvSpPr>
            <p:nvPr/>
          </p:nvSpPr>
          <p:spPr bwMode="auto">
            <a:xfrm rot="16200000">
              <a:off x="1122361" y="2546342"/>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0" name="Rectangle 471"/>
            <p:cNvSpPr>
              <a:spLocks noChangeArrowheads="1"/>
            </p:cNvSpPr>
            <p:nvPr/>
          </p:nvSpPr>
          <p:spPr bwMode="auto">
            <a:xfrm rot="16200000">
              <a:off x="1141410" y="250824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1" name="Rectangle 472"/>
            <p:cNvSpPr>
              <a:spLocks noChangeArrowheads="1"/>
            </p:cNvSpPr>
            <p:nvPr/>
          </p:nvSpPr>
          <p:spPr bwMode="auto">
            <a:xfrm rot="16200000">
              <a:off x="1122361" y="2460618"/>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2" name="Rectangle 473"/>
            <p:cNvSpPr>
              <a:spLocks noChangeArrowheads="1"/>
            </p:cNvSpPr>
            <p:nvPr/>
          </p:nvSpPr>
          <p:spPr bwMode="auto">
            <a:xfrm rot="16200000">
              <a:off x="1127123" y="2408230"/>
              <a:ext cx="1047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3" name="Rectangle 474"/>
            <p:cNvSpPr>
              <a:spLocks noChangeArrowheads="1"/>
            </p:cNvSpPr>
            <p:nvPr/>
          </p:nvSpPr>
          <p:spPr bwMode="auto">
            <a:xfrm rot="16200000">
              <a:off x="1122361" y="2355843"/>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4" name="Rectangle 475"/>
            <p:cNvSpPr>
              <a:spLocks noChangeArrowheads="1"/>
            </p:cNvSpPr>
            <p:nvPr/>
          </p:nvSpPr>
          <p:spPr bwMode="auto">
            <a:xfrm rot="16200000">
              <a:off x="1141410" y="2316155"/>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5" name="Rectangle 476"/>
            <p:cNvSpPr>
              <a:spLocks noChangeArrowheads="1"/>
            </p:cNvSpPr>
            <p:nvPr/>
          </p:nvSpPr>
          <p:spPr bwMode="auto">
            <a:xfrm rot="16200000">
              <a:off x="1141410" y="228758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6" name="Rectangle 477"/>
            <p:cNvSpPr>
              <a:spLocks noChangeArrowheads="1"/>
            </p:cNvSpPr>
            <p:nvPr/>
          </p:nvSpPr>
          <p:spPr bwMode="auto">
            <a:xfrm rot="16200000">
              <a:off x="1108073" y="222566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7" name="Rectangle 478"/>
            <p:cNvSpPr>
              <a:spLocks noChangeArrowheads="1"/>
            </p:cNvSpPr>
            <p:nvPr/>
          </p:nvSpPr>
          <p:spPr bwMode="auto">
            <a:xfrm rot="16200000">
              <a:off x="1122361" y="2154230"/>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8" name="Rectangle 479"/>
            <p:cNvSpPr>
              <a:spLocks noChangeArrowheads="1"/>
            </p:cNvSpPr>
            <p:nvPr/>
          </p:nvSpPr>
          <p:spPr bwMode="auto">
            <a:xfrm rot="16200000">
              <a:off x="1122361" y="2106606"/>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9" name="Rectangle 480"/>
            <p:cNvSpPr>
              <a:spLocks noChangeArrowheads="1"/>
            </p:cNvSpPr>
            <p:nvPr/>
          </p:nvSpPr>
          <p:spPr bwMode="auto">
            <a:xfrm rot="16200000">
              <a:off x="1122361" y="2049456"/>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0" name="Rectangle 481"/>
            <p:cNvSpPr>
              <a:spLocks noChangeArrowheads="1"/>
            </p:cNvSpPr>
            <p:nvPr/>
          </p:nvSpPr>
          <p:spPr bwMode="auto">
            <a:xfrm rot="16200000">
              <a:off x="1141410" y="2011356"/>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1" name="Rectangle 482"/>
            <p:cNvSpPr>
              <a:spLocks noChangeArrowheads="1"/>
            </p:cNvSpPr>
            <p:nvPr/>
          </p:nvSpPr>
          <p:spPr bwMode="auto">
            <a:xfrm rot="16200000">
              <a:off x="1122361" y="1963731"/>
              <a:ext cx="11429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2" name="Freeform 483"/>
            <p:cNvSpPr>
              <a:spLocks/>
            </p:cNvSpPr>
            <p:nvPr/>
          </p:nvSpPr>
          <p:spPr bwMode="auto">
            <a:xfrm>
              <a:off x="1379535" y="1650996"/>
              <a:ext cx="846137" cy="165099"/>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3" name="Freeform 484"/>
            <p:cNvSpPr>
              <a:spLocks/>
            </p:cNvSpPr>
            <p:nvPr/>
          </p:nvSpPr>
          <p:spPr bwMode="auto">
            <a:xfrm>
              <a:off x="1379535" y="1650996"/>
              <a:ext cx="846137" cy="165099"/>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4" name="Rectangle 485"/>
            <p:cNvSpPr>
              <a:spLocks noChangeArrowheads="1"/>
            </p:cNvSpPr>
            <p:nvPr/>
          </p:nvSpPr>
          <p:spPr bwMode="auto">
            <a:xfrm>
              <a:off x="1479547" y="1665282"/>
              <a:ext cx="2857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5" name="Rectangle 486"/>
            <p:cNvSpPr>
              <a:spLocks noChangeArrowheads="1"/>
            </p:cNvSpPr>
            <p:nvPr/>
          </p:nvSpPr>
          <p:spPr bwMode="auto">
            <a:xfrm>
              <a:off x="1689097" y="1665282"/>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6" name="Rectangle 487"/>
            <p:cNvSpPr>
              <a:spLocks noChangeArrowheads="1"/>
            </p:cNvSpPr>
            <p:nvPr/>
          </p:nvSpPr>
          <p:spPr bwMode="auto">
            <a:xfrm>
              <a:off x="1746248" y="1665282"/>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7" name="Rectangle 488"/>
            <p:cNvSpPr>
              <a:spLocks noChangeArrowheads="1"/>
            </p:cNvSpPr>
            <p:nvPr/>
          </p:nvSpPr>
          <p:spPr bwMode="auto">
            <a:xfrm>
              <a:off x="1803398" y="1665282"/>
              <a:ext cx="18097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8" name="Rectangle 489"/>
            <p:cNvSpPr>
              <a:spLocks noChangeArrowheads="1"/>
            </p:cNvSpPr>
            <p:nvPr/>
          </p:nvSpPr>
          <p:spPr bwMode="auto">
            <a:xfrm>
              <a:off x="1927223" y="1665282"/>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9" name="Rectangle 490"/>
            <p:cNvSpPr>
              <a:spLocks noChangeArrowheads="1"/>
            </p:cNvSpPr>
            <p:nvPr/>
          </p:nvSpPr>
          <p:spPr bwMode="auto">
            <a:xfrm>
              <a:off x="1984372" y="1665282"/>
              <a:ext cx="2095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0" name="Freeform 491"/>
            <p:cNvSpPr>
              <a:spLocks/>
            </p:cNvSpPr>
            <p:nvPr/>
          </p:nvSpPr>
          <p:spPr bwMode="auto">
            <a:xfrm>
              <a:off x="5641968" y="1193798"/>
              <a:ext cx="914399" cy="192087"/>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1" name="Freeform 492"/>
            <p:cNvSpPr>
              <a:spLocks/>
            </p:cNvSpPr>
            <p:nvPr/>
          </p:nvSpPr>
          <p:spPr bwMode="auto">
            <a:xfrm>
              <a:off x="5641968" y="1193798"/>
              <a:ext cx="914399" cy="192087"/>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2" name="Rectangle 493"/>
            <p:cNvSpPr>
              <a:spLocks noChangeArrowheads="1"/>
            </p:cNvSpPr>
            <p:nvPr/>
          </p:nvSpPr>
          <p:spPr bwMode="auto">
            <a:xfrm>
              <a:off x="5727693" y="1198559"/>
              <a:ext cx="447674" cy="20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3" name="Rectangle 494"/>
            <p:cNvSpPr>
              <a:spLocks noChangeArrowheads="1"/>
            </p:cNvSpPr>
            <p:nvPr/>
          </p:nvSpPr>
          <p:spPr bwMode="auto">
            <a:xfrm>
              <a:off x="6108693" y="1198559"/>
              <a:ext cx="114299" cy="20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4" name="Rectangle 495"/>
            <p:cNvSpPr>
              <a:spLocks noChangeArrowheads="1"/>
            </p:cNvSpPr>
            <p:nvPr/>
          </p:nvSpPr>
          <p:spPr bwMode="auto">
            <a:xfrm>
              <a:off x="6165842" y="1198559"/>
              <a:ext cx="371474" cy="20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5" name="Rectangle 496"/>
            <p:cNvSpPr>
              <a:spLocks noChangeArrowheads="1"/>
            </p:cNvSpPr>
            <p:nvPr/>
          </p:nvSpPr>
          <p:spPr bwMode="auto">
            <a:xfrm>
              <a:off x="2762246" y="3868724"/>
              <a:ext cx="822324" cy="3651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6" name="Rectangle 497"/>
            <p:cNvSpPr>
              <a:spLocks noChangeArrowheads="1"/>
            </p:cNvSpPr>
            <p:nvPr/>
          </p:nvSpPr>
          <p:spPr bwMode="auto">
            <a:xfrm>
              <a:off x="2762246" y="3868724"/>
              <a:ext cx="822324" cy="36512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7" name="Rectangle 498"/>
            <p:cNvSpPr>
              <a:spLocks noChangeArrowheads="1"/>
            </p:cNvSpPr>
            <p:nvPr/>
          </p:nvSpPr>
          <p:spPr bwMode="auto">
            <a:xfrm>
              <a:off x="2898771" y="3922700"/>
              <a:ext cx="1904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8" name="Rectangle 499"/>
            <p:cNvSpPr>
              <a:spLocks noChangeArrowheads="1"/>
            </p:cNvSpPr>
            <p:nvPr/>
          </p:nvSpPr>
          <p:spPr bwMode="auto">
            <a:xfrm>
              <a:off x="3022596" y="3922700"/>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9" name="Rectangle 500"/>
            <p:cNvSpPr>
              <a:spLocks noChangeArrowheads="1"/>
            </p:cNvSpPr>
            <p:nvPr/>
          </p:nvSpPr>
          <p:spPr bwMode="auto">
            <a:xfrm>
              <a:off x="3051171" y="3922700"/>
              <a:ext cx="3238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0" name="Rectangle 501"/>
            <p:cNvSpPr>
              <a:spLocks noChangeArrowheads="1"/>
            </p:cNvSpPr>
            <p:nvPr/>
          </p:nvSpPr>
          <p:spPr bwMode="auto">
            <a:xfrm>
              <a:off x="3289296" y="3922700"/>
              <a:ext cx="7620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1" name="Rectangle 502"/>
            <p:cNvSpPr>
              <a:spLocks noChangeArrowheads="1"/>
            </p:cNvSpPr>
            <p:nvPr/>
          </p:nvSpPr>
          <p:spPr bwMode="auto">
            <a:xfrm>
              <a:off x="3317871" y="3922700"/>
              <a:ext cx="2000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2" name="Rectangle 503"/>
            <p:cNvSpPr>
              <a:spLocks noChangeArrowheads="1"/>
            </p:cNvSpPr>
            <p:nvPr/>
          </p:nvSpPr>
          <p:spPr bwMode="auto">
            <a:xfrm>
              <a:off x="2946396" y="4046525"/>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3" name="Rectangle 504"/>
            <p:cNvSpPr>
              <a:spLocks noChangeArrowheads="1"/>
            </p:cNvSpPr>
            <p:nvPr/>
          </p:nvSpPr>
          <p:spPr bwMode="auto">
            <a:xfrm>
              <a:off x="2984496" y="4046525"/>
              <a:ext cx="4762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4" name="Rectangle 505"/>
            <p:cNvSpPr>
              <a:spLocks noChangeArrowheads="1"/>
            </p:cNvSpPr>
            <p:nvPr/>
          </p:nvSpPr>
          <p:spPr bwMode="auto">
            <a:xfrm>
              <a:off x="3365496" y="4046525"/>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5" name="Freeform 506"/>
            <p:cNvSpPr>
              <a:spLocks/>
            </p:cNvSpPr>
            <p:nvPr/>
          </p:nvSpPr>
          <p:spPr bwMode="auto">
            <a:xfrm>
              <a:off x="7470766" y="3686164"/>
              <a:ext cx="549274" cy="525461"/>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6" name="Freeform 507"/>
            <p:cNvSpPr>
              <a:spLocks/>
            </p:cNvSpPr>
            <p:nvPr/>
          </p:nvSpPr>
          <p:spPr bwMode="auto">
            <a:xfrm>
              <a:off x="7470766" y="3686164"/>
              <a:ext cx="549274" cy="525461"/>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7" name="Freeform 508"/>
            <p:cNvSpPr>
              <a:spLocks noEditPoints="1"/>
            </p:cNvSpPr>
            <p:nvPr/>
          </p:nvSpPr>
          <p:spPr bwMode="auto">
            <a:xfrm>
              <a:off x="7470766" y="3740138"/>
              <a:ext cx="549274" cy="111125"/>
            </a:xfrm>
            <a:custGeom>
              <a:avLst/>
              <a:gdLst>
                <a:gd name="T0" fmla="*/ 0 w 922"/>
                <a:gd name="T1" fmla="*/ 0 h 185"/>
                <a:gd name="T2" fmla="*/ 461 w 922"/>
                <a:gd name="T3" fmla="*/ 92 h 185"/>
                <a:gd name="T4" fmla="*/ 922 w 922"/>
                <a:gd name="T5" fmla="*/ 0 h 185"/>
                <a:gd name="T6" fmla="*/ 922 w 922"/>
                <a:gd name="T7" fmla="*/ 0 h 185"/>
                <a:gd name="T8" fmla="*/ 0 w 922"/>
                <a:gd name="T9" fmla="*/ 46 h 185"/>
                <a:gd name="T10" fmla="*/ 461 w 922"/>
                <a:gd name="T11" fmla="*/ 138 h 185"/>
                <a:gd name="T12" fmla="*/ 922 w 922"/>
                <a:gd name="T13" fmla="*/ 46 h 185"/>
                <a:gd name="T14" fmla="*/ 922 w 922"/>
                <a:gd name="T15" fmla="*/ 46 h 185"/>
                <a:gd name="T16" fmla="*/ 0 w 922"/>
                <a:gd name="T17" fmla="*/ 92 h 185"/>
                <a:gd name="T18" fmla="*/ 461 w 922"/>
                <a:gd name="T19" fmla="*/ 185 h 185"/>
                <a:gd name="T20" fmla="*/ 922 w 922"/>
                <a:gd name="T21" fmla="*/ 92 h 185"/>
                <a:gd name="T22" fmla="*/ 922 w 922"/>
                <a:gd name="T23" fmla="*/ 9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5">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5"/>
                    <a:pt x="461" y="185"/>
                  </a:cubicBezTo>
                  <a:cubicBezTo>
                    <a:pt x="716" y="185"/>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8" name="Rectangle 509"/>
            <p:cNvSpPr>
              <a:spLocks noChangeArrowheads="1"/>
            </p:cNvSpPr>
            <p:nvPr/>
          </p:nvSpPr>
          <p:spPr bwMode="auto">
            <a:xfrm>
              <a:off x="7508866" y="3970325"/>
              <a:ext cx="5714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9" name="Freeform 510"/>
            <p:cNvSpPr>
              <a:spLocks/>
            </p:cNvSpPr>
            <p:nvPr/>
          </p:nvSpPr>
          <p:spPr bwMode="auto">
            <a:xfrm>
              <a:off x="7470766" y="5079983"/>
              <a:ext cx="549274" cy="503237"/>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 name="Freeform 511"/>
            <p:cNvSpPr>
              <a:spLocks/>
            </p:cNvSpPr>
            <p:nvPr/>
          </p:nvSpPr>
          <p:spPr bwMode="auto">
            <a:xfrm>
              <a:off x="7470766" y="5079983"/>
              <a:ext cx="549274" cy="503237"/>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1" name="Freeform 512"/>
            <p:cNvSpPr>
              <a:spLocks noEditPoints="1"/>
            </p:cNvSpPr>
            <p:nvPr/>
          </p:nvSpPr>
          <p:spPr bwMode="auto">
            <a:xfrm>
              <a:off x="7470766" y="5135545"/>
              <a:ext cx="549274" cy="109537"/>
            </a:xfrm>
            <a:custGeom>
              <a:avLst/>
              <a:gdLst>
                <a:gd name="T0" fmla="*/ 0 w 922"/>
                <a:gd name="T1" fmla="*/ 0 h 184"/>
                <a:gd name="T2" fmla="*/ 461 w 922"/>
                <a:gd name="T3" fmla="*/ 92 h 184"/>
                <a:gd name="T4" fmla="*/ 922 w 922"/>
                <a:gd name="T5" fmla="*/ 0 h 184"/>
                <a:gd name="T6" fmla="*/ 922 w 922"/>
                <a:gd name="T7" fmla="*/ 0 h 184"/>
                <a:gd name="T8" fmla="*/ 0 w 922"/>
                <a:gd name="T9" fmla="*/ 46 h 184"/>
                <a:gd name="T10" fmla="*/ 461 w 922"/>
                <a:gd name="T11" fmla="*/ 138 h 184"/>
                <a:gd name="T12" fmla="*/ 922 w 922"/>
                <a:gd name="T13" fmla="*/ 46 h 184"/>
                <a:gd name="T14" fmla="*/ 922 w 922"/>
                <a:gd name="T15" fmla="*/ 46 h 184"/>
                <a:gd name="T16" fmla="*/ 0 w 922"/>
                <a:gd name="T17" fmla="*/ 92 h 184"/>
                <a:gd name="T18" fmla="*/ 461 w 922"/>
                <a:gd name="T19" fmla="*/ 184 h 184"/>
                <a:gd name="T20" fmla="*/ 922 w 922"/>
                <a:gd name="T21" fmla="*/ 92 h 184"/>
                <a:gd name="T22" fmla="*/ 922 w 922"/>
                <a:gd name="T23" fmla="*/ 9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4">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4"/>
                    <a:pt x="461" y="184"/>
                  </a:cubicBezTo>
                  <a:cubicBezTo>
                    <a:pt x="716" y="184"/>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2" name="Rectangle 513"/>
            <p:cNvSpPr>
              <a:spLocks noChangeArrowheads="1"/>
            </p:cNvSpPr>
            <p:nvPr/>
          </p:nvSpPr>
          <p:spPr bwMode="auto">
            <a:xfrm>
              <a:off x="7518391" y="5351445"/>
              <a:ext cx="5524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3" name="Rectangle 514"/>
            <p:cNvSpPr>
              <a:spLocks noChangeArrowheads="1"/>
            </p:cNvSpPr>
            <p:nvPr/>
          </p:nvSpPr>
          <p:spPr bwMode="auto">
            <a:xfrm>
              <a:off x="5551482" y="2006594"/>
              <a:ext cx="685799" cy="83026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4" name="Rectangle 515"/>
            <p:cNvSpPr>
              <a:spLocks noChangeArrowheads="1"/>
            </p:cNvSpPr>
            <p:nvPr/>
          </p:nvSpPr>
          <p:spPr bwMode="auto">
            <a:xfrm>
              <a:off x="5551482" y="2006594"/>
              <a:ext cx="685799" cy="83026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5" name="Rectangle 516"/>
            <p:cNvSpPr>
              <a:spLocks noChangeArrowheads="1"/>
            </p:cNvSpPr>
            <p:nvPr/>
          </p:nvSpPr>
          <p:spPr bwMode="auto">
            <a:xfrm>
              <a:off x="5594343" y="2170106"/>
              <a:ext cx="2857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6" name="Rectangle 517"/>
            <p:cNvSpPr>
              <a:spLocks noChangeArrowheads="1"/>
            </p:cNvSpPr>
            <p:nvPr/>
          </p:nvSpPr>
          <p:spPr bwMode="auto">
            <a:xfrm>
              <a:off x="5803893" y="2170106"/>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7" name="Rectangle 518"/>
            <p:cNvSpPr>
              <a:spLocks noChangeArrowheads="1"/>
            </p:cNvSpPr>
            <p:nvPr/>
          </p:nvSpPr>
          <p:spPr bwMode="auto">
            <a:xfrm>
              <a:off x="5861042" y="2170106"/>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8" name="Rectangle 519"/>
            <p:cNvSpPr>
              <a:spLocks noChangeArrowheads="1"/>
            </p:cNvSpPr>
            <p:nvPr/>
          </p:nvSpPr>
          <p:spPr bwMode="auto">
            <a:xfrm>
              <a:off x="5918193" y="2170106"/>
              <a:ext cx="10477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9" name="Rectangle 520"/>
            <p:cNvSpPr>
              <a:spLocks noChangeArrowheads="1"/>
            </p:cNvSpPr>
            <p:nvPr/>
          </p:nvSpPr>
          <p:spPr bwMode="auto">
            <a:xfrm>
              <a:off x="5965817" y="2170106"/>
              <a:ext cx="30480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1381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0" name="Rectangle 521"/>
            <p:cNvSpPr>
              <a:spLocks noChangeArrowheads="1"/>
            </p:cNvSpPr>
            <p:nvPr/>
          </p:nvSpPr>
          <p:spPr bwMode="auto">
            <a:xfrm>
              <a:off x="5727693" y="2293931"/>
              <a:ext cx="4476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Vendor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1" name="Rectangle 522"/>
            <p:cNvSpPr>
              <a:spLocks noChangeArrowheads="1"/>
            </p:cNvSpPr>
            <p:nvPr/>
          </p:nvSpPr>
          <p:spPr bwMode="auto">
            <a:xfrm>
              <a:off x="5718168" y="2417755"/>
              <a:ext cx="4476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Specific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2" name="Rectangle 523"/>
            <p:cNvSpPr>
              <a:spLocks noChangeArrowheads="1"/>
            </p:cNvSpPr>
            <p:nvPr/>
          </p:nvSpPr>
          <p:spPr bwMode="auto">
            <a:xfrm>
              <a:off x="5670543" y="2541580"/>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3" name="Rectangle 524"/>
            <p:cNvSpPr>
              <a:spLocks noChangeArrowheads="1"/>
            </p:cNvSpPr>
            <p:nvPr/>
          </p:nvSpPr>
          <p:spPr bwMode="auto">
            <a:xfrm>
              <a:off x="5708643" y="2541580"/>
              <a:ext cx="4762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4" name="Rectangle 525"/>
            <p:cNvSpPr>
              <a:spLocks noChangeArrowheads="1"/>
            </p:cNvSpPr>
            <p:nvPr/>
          </p:nvSpPr>
          <p:spPr bwMode="auto">
            <a:xfrm>
              <a:off x="6080118" y="2541580"/>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5" name="Freeform 526"/>
            <p:cNvSpPr>
              <a:spLocks/>
            </p:cNvSpPr>
            <p:nvPr/>
          </p:nvSpPr>
          <p:spPr bwMode="auto">
            <a:xfrm>
              <a:off x="5619744" y="1952620"/>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6" name="Freeform 527"/>
            <p:cNvSpPr>
              <a:spLocks/>
            </p:cNvSpPr>
            <p:nvPr/>
          </p:nvSpPr>
          <p:spPr bwMode="auto">
            <a:xfrm>
              <a:off x="5619744" y="1952620"/>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7" name="Rectangle 528"/>
            <p:cNvSpPr>
              <a:spLocks noChangeArrowheads="1"/>
            </p:cNvSpPr>
            <p:nvPr/>
          </p:nvSpPr>
          <p:spPr bwMode="auto">
            <a:xfrm>
              <a:off x="5727693" y="1951031"/>
              <a:ext cx="142874"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8" name="Rectangle 529"/>
            <p:cNvSpPr>
              <a:spLocks noChangeArrowheads="1"/>
            </p:cNvSpPr>
            <p:nvPr/>
          </p:nvSpPr>
          <p:spPr bwMode="auto">
            <a:xfrm>
              <a:off x="5832467" y="1951031"/>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9" name="Rectangle 530"/>
            <p:cNvSpPr>
              <a:spLocks noChangeArrowheads="1"/>
            </p:cNvSpPr>
            <p:nvPr/>
          </p:nvSpPr>
          <p:spPr bwMode="auto">
            <a:xfrm>
              <a:off x="5861042" y="1951031"/>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 name="Freeform 531"/>
            <p:cNvSpPr>
              <a:spLocks/>
            </p:cNvSpPr>
            <p:nvPr/>
          </p:nvSpPr>
          <p:spPr bwMode="auto">
            <a:xfrm>
              <a:off x="5597518" y="2776529"/>
              <a:ext cx="544512" cy="109537"/>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1" name="Freeform 532"/>
            <p:cNvSpPr>
              <a:spLocks/>
            </p:cNvSpPr>
            <p:nvPr/>
          </p:nvSpPr>
          <p:spPr bwMode="auto">
            <a:xfrm>
              <a:off x="5597518" y="2776529"/>
              <a:ext cx="544512" cy="109537"/>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 name="Rectangle 533"/>
            <p:cNvSpPr>
              <a:spLocks noChangeArrowheads="1"/>
            </p:cNvSpPr>
            <p:nvPr/>
          </p:nvSpPr>
          <p:spPr bwMode="auto">
            <a:xfrm>
              <a:off x="5727693" y="2779704"/>
              <a:ext cx="142874"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 name="Rectangle 534"/>
            <p:cNvSpPr>
              <a:spLocks noChangeArrowheads="1"/>
            </p:cNvSpPr>
            <p:nvPr/>
          </p:nvSpPr>
          <p:spPr bwMode="auto">
            <a:xfrm>
              <a:off x="5832467" y="2779704"/>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 name="Rectangle 535"/>
            <p:cNvSpPr>
              <a:spLocks noChangeArrowheads="1"/>
            </p:cNvSpPr>
            <p:nvPr/>
          </p:nvSpPr>
          <p:spPr bwMode="auto">
            <a:xfrm>
              <a:off x="5851518" y="2779704"/>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 name="Rectangle 536"/>
            <p:cNvSpPr>
              <a:spLocks noChangeArrowheads="1"/>
            </p:cNvSpPr>
            <p:nvPr/>
          </p:nvSpPr>
          <p:spPr bwMode="auto">
            <a:xfrm>
              <a:off x="2579684" y="2005007"/>
              <a:ext cx="731838" cy="83502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 name="Rectangle 537"/>
            <p:cNvSpPr>
              <a:spLocks noChangeArrowheads="1"/>
            </p:cNvSpPr>
            <p:nvPr/>
          </p:nvSpPr>
          <p:spPr bwMode="auto">
            <a:xfrm>
              <a:off x="2579684" y="2005007"/>
              <a:ext cx="731838" cy="83502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 name="Rectangle 538"/>
            <p:cNvSpPr>
              <a:spLocks noChangeArrowheads="1"/>
            </p:cNvSpPr>
            <p:nvPr/>
          </p:nvSpPr>
          <p:spPr bwMode="auto">
            <a:xfrm>
              <a:off x="2632072" y="2112956"/>
              <a:ext cx="7905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 name="Rectangle 539"/>
            <p:cNvSpPr>
              <a:spLocks noChangeArrowheads="1"/>
            </p:cNvSpPr>
            <p:nvPr/>
          </p:nvSpPr>
          <p:spPr bwMode="auto">
            <a:xfrm>
              <a:off x="2708271" y="2236781"/>
              <a:ext cx="58102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 name="Rectangle 540"/>
            <p:cNvSpPr>
              <a:spLocks noChangeArrowheads="1"/>
            </p:cNvSpPr>
            <p:nvPr/>
          </p:nvSpPr>
          <p:spPr bwMode="auto">
            <a:xfrm>
              <a:off x="2651121" y="2360606"/>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 name="Rectangle 541"/>
            <p:cNvSpPr>
              <a:spLocks noChangeArrowheads="1"/>
            </p:cNvSpPr>
            <p:nvPr/>
          </p:nvSpPr>
          <p:spPr bwMode="auto">
            <a:xfrm>
              <a:off x="2689222" y="2360606"/>
              <a:ext cx="638174"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dirty="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1" name="Rectangle 542"/>
            <p:cNvSpPr>
              <a:spLocks noChangeArrowheads="1"/>
            </p:cNvSpPr>
            <p:nvPr/>
          </p:nvSpPr>
          <p:spPr bwMode="auto">
            <a:xfrm>
              <a:off x="3203570" y="2360606"/>
              <a:ext cx="95250"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 name="Freeform 543"/>
            <p:cNvSpPr>
              <a:spLocks/>
            </p:cNvSpPr>
            <p:nvPr/>
          </p:nvSpPr>
          <p:spPr bwMode="auto">
            <a:xfrm>
              <a:off x="2740021" y="1944682"/>
              <a:ext cx="525462" cy="117474"/>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3" name="Freeform 544"/>
            <p:cNvSpPr>
              <a:spLocks/>
            </p:cNvSpPr>
            <p:nvPr/>
          </p:nvSpPr>
          <p:spPr bwMode="auto">
            <a:xfrm>
              <a:off x="2740021" y="1943095"/>
              <a:ext cx="525462" cy="119063"/>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 name="Rectangle 545"/>
            <p:cNvSpPr>
              <a:spLocks noChangeArrowheads="1"/>
            </p:cNvSpPr>
            <p:nvPr/>
          </p:nvSpPr>
          <p:spPr bwMode="auto">
            <a:xfrm>
              <a:off x="2822571" y="1951031"/>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 name="Rectangle 546"/>
            <p:cNvSpPr>
              <a:spLocks noChangeArrowheads="1"/>
            </p:cNvSpPr>
            <p:nvPr/>
          </p:nvSpPr>
          <p:spPr bwMode="auto">
            <a:xfrm>
              <a:off x="3003546" y="1951031"/>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 name="Rectangle 547"/>
            <p:cNvSpPr>
              <a:spLocks noChangeArrowheads="1"/>
            </p:cNvSpPr>
            <p:nvPr/>
          </p:nvSpPr>
          <p:spPr bwMode="auto">
            <a:xfrm>
              <a:off x="3032121" y="1951031"/>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 name="Freeform 548"/>
            <p:cNvSpPr>
              <a:spLocks/>
            </p:cNvSpPr>
            <p:nvPr/>
          </p:nvSpPr>
          <p:spPr bwMode="auto">
            <a:xfrm>
              <a:off x="2740021" y="2793992"/>
              <a:ext cx="525462" cy="109537"/>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8" name="Freeform 549"/>
            <p:cNvSpPr>
              <a:spLocks/>
            </p:cNvSpPr>
            <p:nvPr/>
          </p:nvSpPr>
          <p:spPr bwMode="auto">
            <a:xfrm>
              <a:off x="2740021" y="2793992"/>
              <a:ext cx="525462" cy="109537"/>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 name="Rectangle 550"/>
            <p:cNvSpPr>
              <a:spLocks noChangeArrowheads="1"/>
            </p:cNvSpPr>
            <p:nvPr/>
          </p:nvSpPr>
          <p:spPr bwMode="auto">
            <a:xfrm>
              <a:off x="2822571" y="2798754"/>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 name="Rectangle 551"/>
            <p:cNvSpPr>
              <a:spLocks noChangeArrowheads="1"/>
            </p:cNvSpPr>
            <p:nvPr/>
          </p:nvSpPr>
          <p:spPr bwMode="auto">
            <a:xfrm>
              <a:off x="3003546" y="2798754"/>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 name="Rectangle 552"/>
            <p:cNvSpPr>
              <a:spLocks noChangeArrowheads="1"/>
            </p:cNvSpPr>
            <p:nvPr/>
          </p:nvSpPr>
          <p:spPr bwMode="auto">
            <a:xfrm>
              <a:off x="3032121" y="2798754"/>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 name="Freeform 553"/>
            <p:cNvSpPr>
              <a:spLocks/>
            </p:cNvSpPr>
            <p:nvPr/>
          </p:nvSpPr>
          <p:spPr bwMode="auto">
            <a:xfrm>
              <a:off x="2819396" y="2490780"/>
              <a:ext cx="342899" cy="257174"/>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3" name="Freeform 554"/>
            <p:cNvSpPr>
              <a:spLocks/>
            </p:cNvSpPr>
            <p:nvPr/>
          </p:nvSpPr>
          <p:spPr bwMode="auto">
            <a:xfrm>
              <a:off x="2819396" y="2490780"/>
              <a:ext cx="342899" cy="257174"/>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 name="Freeform 555"/>
            <p:cNvSpPr>
              <a:spLocks noEditPoints="1"/>
            </p:cNvSpPr>
            <p:nvPr/>
          </p:nvSpPr>
          <p:spPr bwMode="auto">
            <a:xfrm>
              <a:off x="2819396" y="2525705"/>
              <a:ext cx="342899" cy="68263"/>
            </a:xfrm>
            <a:custGeom>
              <a:avLst/>
              <a:gdLst>
                <a:gd name="T0" fmla="*/ 0 w 576"/>
                <a:gd name="T1" fmla="*/ 0 h 115"/>
                <a:gd name="T2" fmla="*/ 288 w 576"/>
                <a:gd name="T3" fmla="*/ 58 h 115"/>
                <a:gd name="T4" fmla="*/ 576 w 576"/>
                <a:gd name="T5" fmla="*/ 0 h 115"/>
                <a:gd name="T6" fmla="*/ 576 w 576"/>
                <a:gd name="T7" fmla="*/ 0 h 115"/>
                <a:gd name="T8" fmla="*/ 0 w 576"/>
                <a:gd name="T9" fmla="*/ 29 h 115"/>
                <a:gd name="T10" fmla="*/ 288 w 576"/>
                <a:gd name="T11" fmla="*/ 87 h 115"/>
                <a:gd name="T12" fmla="*/ 576 w 576"/>
                <a:gd name="T13" fmla="*/ 29 h 115"/>
                <a:gd name="T14" fmla="*/ 576 w 576"/>
                <a:gd name="T15" fmla="*/ 29 h 115"/>
                <a:gd name="T16" fmla="*/ 0 w 576"/>
                <a:gd name="T17" fmla="*/ 58 h 115"/>
                <a:gd name="T18" fmla="*/ 288 w 576"/>
                <a:gd name="T19" fmla="*/ 115 h 115"/>
                <a:gd name="T20" fmla="*/ 576 w 576"/>
                <a:gd name="T21" fmla="*/ 58 h 115"/>
                <a:gd name="T22" fmla="*/ 576 w 576"/>
                <a:gd name="T23" fmla="*/ 58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6" h="115">
                  <a:moveTo>
                    <a:pt x="0" y="0"/>
                  </a:moveTo>
                  <a:cubicBezTo>
                    <a:pt x="0" y="32"/>
                    <a:pt x="129" y="58"/>
                    <a:pt x="288" y="58"/>
                  </a:cubicBezTo>
                  <a:cubicBezTo>
                    <a:pt x="447" y="58"/>
                    <a:pt x="576" y="32"/>
                    <a:pt x="576" y="0"/>
                  </a:cubicBezTo>
                  <a:cubicBezTo>
                    <a:pt x="576" y="0"/>
                    <a:pt x="576" y="0"/>
                    <a:pt x="576" y="0"/>
                  </a:cubicBezTo>
                  <a:moveTo>
                    <a:pt x="0" y="29"/>
                  </a:moveTo>
                  <a:cubicBezTo>
                    <a:pt x="0" y="61"/>
                    <a:pt x="129" y="87"/>
                    <a:pt x="288" y="87"/>
                  </a:cubicBezTo>
                  <a:cubicBezTo>
                    <a:pt x="447" y="87"/>
                    <a:pt x="576" y="61"/>
                    <a:pt x="576" y="29"/>
                  </a:cubicBezTo>
                  <a:cubicBezTo>
                    <a:pt x="576" y="29"/>
                    <a:pt x="576" y="29"/>
                    <a:pt x="576" y="29"/>
                  </a:cubicBezTo>
                  <a:moveTo>
                    <a:pt x="0" y="58"/>
                  </a:moveTo>
                  <a:cubicBezTo>
                    <a:pt x="0" y="90"/>
                    <a:pt x="129" y="115"/>
                    <a:pt x="288" y="115"/>
                  </a:cubicBezTo>
                  <a:cubicBezTo>
                    <a:pt x="447" y="115"/>
                    <a:pt x="576" y="90"/>
                    <a:pt x="576" y="58"/>
                  </a:cubicBezTo>
                  <a:cubicBezTo>
                    <a:pt x="576" y="58"/>
                    <a:pt x="576" y="58"/>
                    <a:pt x="576" y="5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 name="Rectangle 556"/>
            <p:cNvSpPr>
              <a:spLocks noChangeArrowheads="1"/>
            </p:cNvSpPr>
            <p:nvPr/>
          </p:nvSpPr>
          <p:spPr bwMode="auto">
            <a:xfrm>
              <a:off x="2898771" y="2570155"/>
              <a:ext cx="2476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Mgmt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 name="Rectangle 557"/>
            <p:cNvSpPr>
              <a:spLocks noChangeArrowheads="1"/>
            </p:cNvSpPr>
            <p:nvPr/>
          </p:nvSpPr>
          <p:spPr bwMode="auto">
            <a:xfrm>
              <a:off x="2927346" y="2665405"/>
              <a:ext cx="1714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MIB</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 name="Rectangle 558"/>
            <p:cNvSpPr>
              <a:spLocks noChangeArrowheads="1"/>
            </p:cNvSpPr>
            <p:nvPr/>
          </p:nvSpPr>
          <p:spPr bwMode="auto">
            <a:xfrm>
              <a:off x="4892669" y="2005007"/>
              <a:ext cx="658813" cy="83502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 name="Rectangle 559"/>
            <p:cNvSpPr>
              <a:spLocks noChangeArrowheads="1"/>
            </p:cNvSpPr>
            <p:nvPr/>
          </p:nvSpPr>
          <p:spPr bwMode="auto">
            <a:xfrm>
              <a:off x="4892669" y="2005007"/>
              <a:ext cx="658813" cy="83502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 name="Rectangle 560"/>
            <p:cNvSpPr>
              <a:spLocks noChangeArrowheads="1"/>
            </p:cNvSpPr>
            <p:nvPr/>
          </p:nvSpPr>
          <p:spPr bwMode="auto">
            <a:xfrm>
              <a:off x="5127618" y="2293931"/>
              <a:ext cx="11429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 name="Rectangle 561"/>
            <p:cNvSpPr>
              <a:spLocks noChangeArrowheads="1"/>
            </p:cNvSpPr>
            <p:nvPr/>
          </p:nvSpPr>
          <p:spPr bwMode="auto">
            <a:xfrm>
              <a:off x="5175243" y="2293931"/>
              <a:ext cx="2381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top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 name="Rectangle 562"/>
            <p:cNvSpPr>
              <a:spLocks noChangeArrowheads="1"/>
            </p:cNvSpPr>
            <p:nvPr/>
          </p:nvSpPr>
          <p:spPr bwMode="auto">
            <a:xfrm>
              <a:off x="4994269" y="2417755"/>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 name="Rectangle 563"/>
            <p:cNvSpPr>
              <a:spLocks noChangeArrowheads="1"/>
            </p:cNvSpPr>
            <p:nvPr/>
          </p:nvSpPr>
          <p:spPr bwMode="auto">
            <a:xfrm>
              <a:off x="5032369" y="2417755"/>
              <a:ext cx="476249"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 name="Rectangle 564"/>
            <p:cNvSpPr>
              <a:spLocks noChangeArrowheads="1"/>
            </p:cNvSpPr>
            <p:nvPr/>
          </p:nvSpPr>
          <p:spPr bwMode="auto">
            <a:xfrm>
              <a:off x="5413368" y="2417755"/>
              <a:ext cx="85725" cy="161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 name="Freeform 565"/>
            <p:cNvSpPr>
              <a:spLocks/>
            </p:cNvSpPr>
            <p:nvPr/>
          </p:nvSpPr>
          <p:spPr bwMode="auto">
            <a:xfrm>
              <a:off x="5002207" y="1951032"/>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5" name="Freeform 566"/>
            <p:cNvSpPr>
              <a:spLocks/>
            </p:cNvSpPr>
            <p:nvPr/>
          </p:nvSpPr>
          <p:spPr bwMode="auto">
            <a:xfrm>
              <a:off x="5002207" y="1951032"/>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 name="Rectangle 567"/>
            <p:cNvSpPr>
              <a:spLocks noChangeArrowheads="1"/>
            </p:cNvSpPr>
            <p:nvPr/>
          </p:nvSpPr>
          <p:spPr bwMode="auto">
            <a:xfrm>
              <a:off x="5089519" y="1960557"/>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 name="Rectangle 568"/>
            <p:cNvSpPr>
              <a:spLocks noChangeArrowheads="1"/>
            </p:cNvSpPr>
            <p:nvPr/>
          </p:nvSpPr>
          <p:spPr bwMode="auto">
            <a:xfrm>
              <a:off x="5137144" y="1960557"/>
              <a:ext cx="142874"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 name="Rectangle 569"/>
            <p:cNvSpPr>
              <a:spLocks noChangeArrowheads="1"/>
            </p:cNvSpPr>
            <p:nvPr/>
          </p:nvSpPr>
          <p:spPr bwMode="auto">
            <a:xfrm>
              <a:off x="5241919" y="1960557"/>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 name="Rectangle 570"/>
            <p:cNvSpPr>
              <a:spLocks noChangeArrowheads="1"/>
            </p:cNvSpPr>
            <p:nvPr/>
          </p:nvSpPr>
          <p:spPr bwMode="auto">
            <a:xfrm>
              <a:off x="5260968" y="1960557"/>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 name="Freeform 571"/>
            <p:cNvSpPr>
              <a:spLocks/>
            </p:cNvSpPr>
            <p:nvPr/>
          </p:nvSpPr>
          <p:spPr bwMode="auto">
            <a:xfrm>
              <a:off x="4994269" y="2786054"/>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1" name="Freeform 572"/>
            <p:cNvSpPr>
              <a:spLocks/>
            </p:cNvSpPr>
            <p:nvPr/>
          </p:nvSpPr>
          <p:spPr bwMode="auto">
            <a:xfrm>
              <a:off x="4994269" y="2786054"/>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 name="Rectangle 573"/>
            <p:cNvSpPr>
              <a:spLocks noChangeArrowheads="1"/>
            </p:cNvSpPr>
            <p:nvPr/>
          </p:nvSpPr>
          <p:spPr bwMode="auto">
            <a:xfrm>
              <a:off x="5089519" y="2789229"/>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 name="Rectangle 574"/>
            <p:cNvSpPr>
              <a:spLocks noChangeArrowheads="1"/>
            </p:cNvSpPr>
            <p:nvPr/>
          </p:nvSpPr>
          <p:spPr bwMode="auto">
            <a:xfrm>
              <a:off x="5127618" y="2789229"/>
              <a:ext cx="142874"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 name="Rectangle 575"/>
            <p:cNvSpPr>
              <a:spLocks noChangeArrowheads="1"/>
            </p:cNvSpPr>
            <p:nvPr/>
          </p:nvSpPr>
          <p:spPr bwMode="auto">
            <a:xfrm>
              <a:off x="5232393" y="2789229"/>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 name="Rectangle 576"/>
            <p:cNvSpPr>
              <a:spLocks noChangeArrowheads="1"/>
            </p:cNvSpPr>
            <p:nvPr/>
          </p:nvSpPr>
          <p:spPr bwMode="auto">
            <a:xfrm>
              <a:off x="5260968" y="2789230"/>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 name="Freeform 577"/>
            <p:cNvSpPr>
              <a:spLocks/>
            </p:cNvSpPr>
            <p:nvPr/>
          </p:nvSpPr>
          <p:spPr bwMode="auto">
            <a:xfrm>
              <a:off x="1641473" y="2382831"/>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7" name="Freeform 578"/>
            <p:cNvSpPr>
              <a:spLocks/>
            </p:cNvSpPr>
            <p:nvPr/>
          </p:nvSpPr>
          <p:spPr bwMode="auto">
            <a:xfrm>
              <a:off x="1641473" y="2382831"/>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 name="Rectangle 579"/>
            <p:cNvSpPr>
              <a:spLocks noChangeArrowheads="1"/>
            </p:cNvSpPr>
            <p:nvPr/>
          </p:nvSpPr>
          <p:spPr bwMode="auto">
            <a:xfrm>
              <a:off x="1755772" y="2379656"/>
              <a:ext cx="1619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PtD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 name="Rectangle 580"/>
            <p:cNvSpPr>
              <a:spLocks noChangeArrowheads="1"/>
            </p:cNvSpPr>
            <p:nvPr/>
          </p:nvSpPr>
          <p:spPr bwMode="auto">
            <a:xfrm>
              <a:off x="1879597" y="2379656"/>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 name="Rectangle 581"/>
            <p:cNvSpPr>
              <a:spLocks noChangeArrowheads="1"/>
            </p:cNvSpPr>
            <p:nvPr/>
          </p:nvSpPr>
          <p:spPr bwMode="auto">
            <a:xfrm>
              <a:off x="1908172" y="2379657"/>
              <a:ext cx="190499"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3" name="角丸四角形 11"/>
            <p:cNvSpPr/>
            <p:nvPr/>
          </p:nvSpPr>
          <p:spPr bwMode="auto">
            <a:xfrm>
              <a:off x="7613640" y="914264"/>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050" dirty="0" smtClean="0">
                  <a:latin typeface="Times New Roman" pitchFamily="-109" charset="0"/>
                </a:rPr>
                <a:t>3</a:t>
              </a:r>
              <a:endParaRPr kumimoji="0" lang="ja-JP" altLang="en-US" sz="1050" b="0" i="0" u="none" strike="noStrike" cap="none" normalizeH="0" baseline="0" dirty="0">
                <a:ln>
                  <a:noFill/>
                </a:ln>
                <a:solidFill>
                  <a:schemeClr val="tx1"/>
                </a:solidFill>
                <a:effectLst/>
                <a:latin typeface="Times New Roman" pitchFamily="-109" charset="0"/>
              </a:endParaRPr>
            </a:p>
          </p:txBody>
        </p:sp>
        <p:sp>
          <p:nvSpPr>
            <p:cNvPr id="584" name="角丸四角形 10"/>
            <p:cNvSpPr/>
            <p:nvPr/>
          </p:nvSpPr>
          <p:spPr bwMode="auto">
            <a:xfrm>
              <a:off x="2246309" y="2087292"/>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2</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585" name="角丸四角形 7"/>
            <p:cNvSpPr/>
            <p:nvPr/>
          </p:nvSpPr>
          <p:spPr bwMode="auto">
            <a:xfrm>
              <a:off x="7961313" y="2111106"/>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Times New Roman" pitchFamily="-109" charset="0"/>
                </a:rPr>
                <a:t>1</a:t>
              </a:r>
              <a:endParaRPr kumimoji="0" lang="ja-JP" altLang="en-US" sz="800" b="0" i="0" u="none" strike="noStrike" cap="none" normalizeH="0" baseline="0" dirty="0">
                <a:ln>
                  <a:noFill/>
                </a:ln>
                <a:solidFill>
                  <a:schemeClr val="tx1"/>
                </a:solidFill>
                <a:effectLst/>
                <a:latin typeface="Times New Roman" pitchFamily="-109" charset="0"/>
              </a:endParaRPr>
            </a:p>
          </p:txBody>
        </p:sp>
      </p:grpSp>
      <p:sp>
        <p:nvSpPr>
          <p:cNvPr id="576" name="TextBox 575"/>
          <p:cNvSpPr txBox="1"/>
          <p:nvPr/>
        </p:nvSpPr>
        <p:spPr>
          <a:xfrm>
            <a:off x="1247257" y="609600"/>
            <a:ext cx="5814794" cy="523220"/>
          </a:xfrm>
          <a:prstGeom prst="rect">
            <a:avLst/>
          </a:prstGeom>
          <a:noFill/>
        </p:spPr>
        <p:txBody>
          <a:bodyPr wrap="square" rtlCol="0">
            <a:spAutoFit/>
          </a:bodyPr>
          <a:lstStyle/>
          <a:p>
            <a:r>
              <a:rPr kumimoji="1" lang="en-US" altLang="ja-JP" sz="2800" dirty="0" smtClean="0"/>
              <a:t>Where does L2R </a:t>
            </a:r>
            <a:r>
              <a:rPr kumimoji="1" lang="en-US" altLang="ja-JP" sz="2800" dirty="0"/>
              <a:t>management </a:t>
            </a:r>
            <a:r>
              <a:rPr kumimoji="1" lang="en-US" altLang="ja-JP" sz="2800" dirty="0" smtClean="0"/>
              <a:t>reside?</a:t>
            </a:r>
            <a:endParaRPr lang="en-US" sz="2800" dirty="0"/>
          </a:p>
        </p:txBody>
      </p:sp>
    </p:spTree>
    <p:extLst>
      <p:ext uri="{BB962C8B-B14F-4D97-AF65-F5344CB8AC3E}">
        <p14:creationId xmlns:p14="http://schemas.microsoft.com/office/powerpoint/2010/main" val="3246621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Where does L2R management reside?</a:t>
            </a:r>
            <a:br>
              <a:rPr kumimoji="1" lang="en-US" altLang="ja-JP" dirty="0"/>
            </a:br>
            <a:r>
              <a:rPr kumimoji="1" lang="en-US" altLang="ja-JP" dirty="0"/>
              <a:t>(</a:t>
            </a:r>
            <a:r>
              <a:rPr kumimoji="1" lang="en-US" altLang="ja-JP" dirty="0" smtClean="0"/>
              <a:t>contd.)</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#1 is located inside L2R . L2R specific code is here.</a:t>
            </a:r>
          </a:p>
          <a:p>
            <a:r>
              <a:rPr kumimoji="1" lang="en-US" altLang="ja-JP" sz="2400" dirty="0" smtClean="0"/>
              <a:t>#2 is located at Mgmt.</a:t>
            </a:r>
          </a:p>
          <a:p>
            <a:r>
              <a:rPr kumimoji="1" lang="en-US" altLang="ja-JP" sz="2400" dirty="0" smtClean="0"/>
              <a:t>#3 is located at application layer.</a:t>
            </a:r>
            <a:endParaRPr kumimoji="1" lang="en-US" altLang="ja-JP" sz="2400"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930131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76400" y="152400"/>
            <a:ext cx="4724400" cy="533400"/>
          </a:xfrm>
        </p:spPr>
        <p:txBody>
          <a:bodyPr/>
          <a:lstStyle/>
          <a:p>
            <a:r>
              <a:rPr kumimoji="1" lang="en-US" altLang="ja-JP" dirty="0" smtClean="0"/>
              <a:t> Higher layer manages: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714634032"/>
              </p:ext>
            </p:extLst>
          </p:nvPr>
        </p:nvGraphicFramePr>
        <p:xfrm>
          <a:off x="838200" y="762000"/>
          <a:ext cx="7543800" cy="5638801"/>
        </p:xfrm>
        <a:graphic>
          <a:graphicData uri="http://schemas.openxmlformats.org/drawingml/2006/table">
            <a:tbl>
              <a:tblPr>
                <a:tableStyleId>{5C22544A-7EE6-4342-B048-85BDC9FD1C3A}</a:tableStyleId>
              </a:tblPr>
              <a:tblGrid>
                <a:gridCol w="220111"/>
                <a:gridCol w="2231124"/>
                <a:gridCol w="700353"/>
                <a:gridCol w="600302"/>
                <a:gridCol w="3791910"/>
              </a:tblGrid>
              <a:tr h="377614">
                <a:tc>
                  <a:txBody>
                    <a:bodyPr/>
                    <a:lstStyle/>
                    <a:p>
                      <a:pPr algn="ctr" fontAlgn="ctr"/>
                      <a:r>
                        <a:rPr lang="en-US" sz="600" u="none" strike="noStrike" dirty="0">
                          <a:effectLst/>
                        </a:rPr>
                        <a:t>No.</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item</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Page in IEEE802.15.10</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Which box should manage</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Description</a:t>
                      </a:r>
                      <a:endParaRPr lang="en-US" sz="600" b="0" i="0" u="none" strike="noStrike">
                        <a:solidFill>
                          <a:srgbClr val="000000"/>
                        </a:solidFill>
                        <a:effectLst/>
                        <a:latin typeface="ＭＳ Ｐゴシック"/>
                      </a:endParaRPr>
                    </a:p>
                  </a:txBody>
                  <a:tcPr marL="4014" marR="4014" marT="4014" marB="0" anchor="ctr"/>
                </a:tc>
              </a:tr>
              <a:tr h="599101">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Short address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P.27</a:t>
                      </a:r>
                      <a:br>
                        <a:rPr lang="en-US" sz="600" u="none" strike="noStrike">
                          <a:effectLst/>
                        </a:rPr>
                      </a:br>
                      <a:r>
                        <a:rPr lang="en-US" sz="600" u="none" strike="noStrike">
                          <a:effectLst/>
                        </a:rPr>
                        <a:t>P.38-39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coordinator manages short addresses for all devices within the PAN using PANC DC (PAN coordinator direct connection) that is exchanged by a transport protocol other than L2R or ULI. Application layer manages it.</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Source rout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P.54, P.64,</a:t>
                      </a:r>
                      <a:br>
                        <a:rPr lang="en-US" sz="600" u="none" strike="noStrike">
                          <a:effectLst/>
                        </a:rPr>
                      </a:br>
                      <a:r>
                        <a:rPr lang="en-US" sz="600" u="none" strike="noStrike">
                          <a:effectLst/>
                        </a:rPr>
                        <a:t>P.66, P.67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no-storing mode, all DS path information is gathered to mesh root. Appropriate path list need to be generated everytime when data is sent.</a:t>
                      </a:r>
                      <a:endParaRPr lang="en-US" sz="600" b="0" i="0" u="none" strike="noStrike">
                        <a:solidFill>
                          <a:srgbClr val="000000"/>
                        </a:solidFill>
                        <a:effectLst/>
                        <a:latin typeface="ＭＳ Ｐゴシック"/>
                      </a:endParaRPr>
                    </a:p>
                  </a:txBody>
                  <a:tcPr marL="4014" marR="4014" marT="4014" marB="0" anchor="ctr"/>
                </a:tc>
              </a:tr>
              <a:tr h="735259">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through PANC DC</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P.38-39,</a:t>
                      </a:r>
                      <a:br>
                        <a:rPr lang="en-US" sz="600" u="none" strike="noStrike" dirty="0">
                          <a:effectLst/>
                        </a:rPr>
                      </a:br>
                      <a:r>
                        <a:rPr lang="en-US" sz="600" u="none" strike="noStrike" dirty="0">
                          <a:effectLst/>
                        </a:rPr>
                        <a:t>P.77</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A mesh root with PANC DC (PAN coordinator direct connection) which is up to a higher layer of L2R need to exchange the information with PAN coordinator through PANC DC for the following two functions.</a:t>
                      </a:r>
                      <a:br>
                        <a:rPr lang="en-US" sz="600" u="none" strike="noStrike">
                          <a:effectLst/>
                        </a:rPr>
                      </a:br>
                      <a:r>
                        <a:rPr lang="en-US" sz="600" u="none" strike="noStrike">
                          <a:effectLst/>
                        </a:rPr>
                        <a:t>1. Short address management</a:t>
                      </a:r>
                      <a:br>
                        <a:rPr lang="en-US" sz="600" u="none" strike="noStrike">
                          <a:effectLst/>
                        </a:rPr>
                      </a:br>
                      <a:r>
                        <a:rPr lang="en-US" sz="600" u="none" strike="noStrike">
                          <a:effectLst/>
                        </a:rPr>
                        <a:t>2. Broadcast to all devices within a PAN</a:t>
                      </a:r>
                      <a:endParaRPr lang="en-US" sz="600" b="0" i="0" u="none" strike="noStrike">
                        <a:solidFill>
                          <a:srgbClr val="000000"/>
                        </a:solidFill>
                        <a:effectLst/>
                        <a:latin typeface="ＭＳ Ｐゴシック"/>
                      </a:endParaRPr>
                    </a:p>
                  </a:txBody>
                  <a:tcPr marL="4014" marR="4014" marT="4014" marB="0" anchor="ctr"/>
                </a:tc>
              </a:tr>
              <a:tr h="490173">
                <a:tc>
                  <a:txBody>
                    <a:bodyPr/>
                    <a:lstStyle/>
                    <a:p>
                      <a:pPr algn="ctr" fontAlgn="ctr"/>
                      <a:r>
                        <a:rPr lang="en-US" altLang="ja-JP" sz="600" u="none" strike="noStrike">
                          <a:effectLst/>
                        </a:rPr>
                        <a:t>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discovery</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Before starting or joining an L2R mesh, an L2R device does the discovery process in order to find an appropriate PAN to associate to. This process should be controlled by a next higher layer of an L2R sublayer.</a:t>
                      </a:r>
                      <a:endParaRPr lang="en-US" sz="600" b="0" i="0" u="none" strike="noStrike">
                        <a:solidFill>
                          <a:srgbClr val="000000"/>
                        </a:solidFill>
                        <a:effectLst/>
                        <a:latin typeface="ＭＳ Ｐゴシック"/>
                      </a:endParaRPr>
                    </a:p>
                  </a:txBody>
                  <a:tcPr marL="4014" marR="4014" marT="4014" marB="0" anchor="ctr"/>
                </a:tc>
              </a:tr>
              <a:tr h="253558">
                <a:tc>
                  <a:txBody>
                    <a:bodyPr/>
                    <a:lstStyle/>
                    <a:p>
                      <a:pPr algn="ctr" fontAlgn="ctr"/>
                      <a:r>
                        <a:rPr lang="en-US" altLang="ja-JP" sz="600" u="none" strike="noStrike">
                          <a:effectLst/>
                        </a:rPr>
                        <a:t>5</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starting a new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mesh when a device starts a new L2R mesh using profile.</a:t>
                      </a:r>
                      <a:endParaRPr lang="en-US" sz="600" b="0" i="0" u="none" strike="noStrike">
                        <a:solidFill>
                          <a:srgbClr val="000000"/>
                        </a:solidFill>
                        <a:effectLst/>
                        <a:latin typeface="ＭＳ Ｐゴシック"/>
                      </a:endParaRPr>
                    </a:p>
                  </a:txBody>
                  <a:tcPr marL="4014" marR="4014" marT="4014" marB="0" anchor="ctr"/>
                </a:tc>
              </a:tr>
              <a:tr h="253558">
                <a:tc>
                  <a:txBody>
                    <a:bodyPr/>
                    <a:lstStyle/>
                    <a:p>
                      <a:pPr algn="ctr" fontAlgn="ctr"/>
                      <a:r>
                        <a:rPr lang="en-US" altLang="ja-JP" sz="600" u="none" strike="noStrike">
                          <a:effectLst/>
                        </a:rPr>
                        <a:t>6</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joining a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P.32, P34</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device when a device joins a L2R mesh using profile</a:t>
                      </a:r>
                      <a:endParaRPr lang="en-US" sz="600" b="0" i="0" u="none" strike="noStrike">
                        <a:solidFill>
                          <a:srgbClr val="000000"/>
                        </a:solidFill>
                        <a:effectLst/>
                        <a:latin typeface="ＭＳ Ｐゴシック"/>
                      </a:endParaRPr>
                    </a:p>
                  </a:txBody>
                  <a:tcPr marL="4014" marR="4014" marT="4014" marB="0" anchor="ctr"/>
                </a:tc>
              </a:tr>
              <a:tr h="490173">
                <a:tc>
                  <a:txBody>
                    <a:bodyPr/>
                    <a:lstStyle/>
                    <a:p>
                      <a:pPr algn="ctr" fontAlgn="ctr"/>
                      <a:r>
                        <a:rPr lang="en-US" altLang="ja-JP" sz="600" u="none" strike="noStrike">
                          <a:effectLst/>
                        </a:rPr>
                        <a:t>7</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selection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the case that l2rMeshSelection is FALSE, after mesh discovery process, a next higher layer of a joining L2R device needs to select a mesh to join from discovery results.</a:t>
                      </a:r>
                      <a:endParaRPr lang="en-US" sz="600" b="0" i="0" u="none" strike="noStrike">
                        <a:solidFill>
                          <a:srgbClr val="000000"/>
                        </a:solidFill>
                        <a:effectLst/>
                        <a:latin typeface="ＭＳ Ｐゴシック"/>
                      </a:endParaRPr>
                    </a:p>
                  </a:txBody>
                  <a:tcPr marL="4014" marR="4014" marT="4014" marB="0" anchor="ctr"/>
                </a:tc>
              </a:tr>
              <a:tr h="129501">
                <a:tc>
                  <a:txBody>
                    <a:bodyPr/>
                    <a:lstStyle/>
                    <a:p>
                      <a:pPr algn="ctr" fontAlgn="ctr"/>
                      <a:r>
                        <a:rPr lang="en-US" altLang="ja-JP" sz="600" u="none" strike="noStrike">
                          <a:effectLst/>
                        </a:rPr>
                        <a:t>8</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root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P.26-28</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related to mesh root.</a:t>
                      </a:r>
                      <a:endParaRPr lang="en-US" sz="600" b="0" i="0" u="none" strike="noStrike">
                        <a:solidFill>
                          <a:srgbClr val="000000"/>
                        </a:solidFill>
                        <a:effectLst/>
                        <a:latin typeface="ＭＳ Ｐゴシック"/>
                      </a:endParaRPr>
                    </a:p>
                  </a:txBody>
                  <a:tcPr marL="4014" marR="4014" marT="4014" marB="0" anchor="ctr"/>
                </a:tc>
              </a:tr>
              <a:tr h="129501">
                <a:tc>
                  <a:txBody>
                    <a:bodyPr/>
                    <a:lstStyle/>
                    <a:p>
                      <a:pPr algn="ctr" fontAlgn="ctr"/>
                      <a:r>
                        <a:rPr lang="en-US" altLang="ja-JP" sz="600" u="none" strike="noStrike">
                          <a:effectLst/>
                        </a:rPr>
                        <a:t>9</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device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for join and leave..</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10</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disconnection </a:t>
                      </a:r>
                      <a:r>
                        <a:rPr lang="en-US" sz="600" u="none" strike="noStrike" dirty="0" smtClean="0">
                          <a:effectLst/>
                        </a:rPr>
                        <a:t>from </a:t>
                      </a:r>
                      <a:r>
                        <a:rPr lang="en-US" sz="600" u="none" strike="noStrike" dirty="0">
                          <a:effectLst/>
                        </a:rPr>
                        <a:t>the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a next higher layer of an L2R sublayer is indicated that it is disconnected from the L2R mesh, it should do something.</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new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P.43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When L2R device finds a new L2R mesh, it should do discovery process in order to get information necessary for add ion of new entry to MT.</a:t>
                      </a:r>
                      <a:endParaRPr lang="en-US" sz="600" b="0" i="0" u="none" strike="noStrike" dirty="0">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Process for detecting an unknown neighbor</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P.69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L2R sublayer inform to its next higher layer that it detects an unknown neighbor. In this case, the next higher layer should ……</a:t>
                      </a:r>
                      <a:endParaRPr lang="en-US" sz="600" b="0" i="0" u="none" strike="noStrike">
                        <a:solidFill>
                          <a:srgbClr val="000000"/>
                        </a:solidFill>
                        <a:effectLst/>
                        <a:latin typeface="ＭＳ Ｐゴシック"/>
                      </a:endParaRPr>
                    </a:p>
                  </a:txBody>
                  <a:tcPr marL="4014" marR="4014" marT="4014" marB="0" anchor="ctr"/>
                </a:tc>
              </a:tr>
              <a:tr h="377614">
                <a:tc>
                  <a:txBody>
                    <a:bodyPr/>
                    <a:lstStyle/>
                    <a:p>
                      <a:pPr algn="ctr" fontAlgn="ctr"/>
                      <a:r>
                        <a:rPr lang="en-US" altLang="ja-JP" sz="600" u="none" strike="noStrike">
                          <a:effectLst/>
                        </a:rPr>
                        <a:t>13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Separation of concatenated frame using </a:t>
                      </a:r>
                      <a:r>
                        <a:rPr lang="en-US" sz="600" u="none" strike="noStrike" dirty="0" err="1">
                          <a:effectLst/>
                        </a:rPr>
                        <a:t>Dcat</a:t>
                      </a:r>
                      <a:r>
                        <a:rPr lang="en-US" sz="600" u="none" strike="noStrike" dirty="0">
                          <a:effectLst/>
                        </a:rPr>
                        <a:t> feature</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Dcat is used, L2R sublayer of final destination delivers the concatenated frame to the next higher layer. It should be separated to the individual frames.</a:t>
                      </a:r>
                      <a:endParaRPr lang="en-US" sz="600" b="0" i="0" u="none" strike="noStrike">
                        <a:solidFill>
                          <a:srgbClr val="000000"/>
                        </a:solidFill>
                        <a:effectLst/>
                        <a:latin typeface="ＭＳ Ｐゴシック"/>
                      </a:endParaRPr>
                    </a:p>
                  </a:txBody>
                  <a:tcPr marL="4014" marR="4014" marT="4014" marB="0" anchor="ctr"/>
                </a:tc>
              </a:tr>
              <a:tr h="364905">
                <a:tc>
                  <a:txBody>
                    <a:bodyPr/>
                    <a:lstStyle/>
                    <a:p>
                      <a:pPr algn="ctr" fontAlgn="ctr"/>
                      <a:r>
                        <a:rPr lang="en-US" altLang="ja-JP" sz="600" u="none" strike="noStrike">
                          <a:effectLst/>
                        </a:rPr>
                        <a:t>14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Security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P.78-81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After key exchange using KMP, the exchanged key is set to the MAC PIB and other necessary security IB is set to the L2IB.</a:t>
                      </a:r>
                      <a:endParaRPr lang="en-US" sz="600" b="0" i="0" u="none" strike="noStrike" dirty="0">
                        <a:solidFill>
                          <a:srgbClr val="000000"/>
                        </a:solidFill>
                        <a:effectLst/>
                        <a:latin typeface="ＭＳ Ｐゴシック"/>
                      </a:endParaRPr>
                    </a:p>
                  </a:txBody>
                  <a:tcPr marL="4014" marR="4014" marT="4014" marB="0" anchor="ctr"/>
                </a:tc>
              </a:tr>
            </a:tbl>
          </a:graphicData>
        </a:graphic>
      </p:graphicFrame>
    </p:spTree>
    <p:extLst>
      <p:ext uri="{BB962C8B-B14F-4D97-AF65-F5344CB8AC3E}">
        <p14:creationId xmlns:p14="http://schemas.microsoft.com/office/powerpoint/2010/main" val="22143435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Configuration and provisioning </a:t>
            </a:r>
          </a:p>
        </p:txBody>
      </p:sp>
      <p:sp>
        <p:nvSpPr>
          <p:cNvPr id="3" name="Content Placeholder 2"/>
          <p:cNvSpPr>
            <a:spLocks noGrp="1"/>
          </p:cNvSpPr>
          <p:nvPr>
            <p:ph idx="1"/>
          </p:nvPr>
        </p:nvSpPr>
        <p:spPr>
          <a:xfrm>
            <a:off x="685800" y="1981200"/>
            <a:ext cx="7772400" cy="4419600"/>
          </a:xfrm>
        </p:spPr>
        <p:txBody>
          <a:bodyPr/>
          <a:lstStyle/>
          <a:p>
            <a:r>
              <a:rPr lang="en-US" dirty="0"/>
              <a:t>mesh </a:t>
            </a:r>
            <a:r>
              <a:rPr lang="en-US" dirty="0" smtClean="0"/>
              <a:t>parameters</a:t>
            </a:r>
          </a:p>
          <a:p>
            <a:pPr lvl="1"/>
            <a:r>
              <a:rPr lang="en-US" dirty="0" smtClean="0"/>
              <a:t>show </a:t>
            </a:r>
            <a:r>
              <a:rPr lang="en-US" dirty="0"/>
              <a:t>Table 7-38—L2IB attributes</a:t>
            </a:r>
            <a:endParaRPr lang="en-US" dirty="0" smtClean="0"/>
          </a:p>
          <a:p>
            <a:r>
              <a:rPr lang="en-US" dirty="0" smtClean="0"/>
              <a:t>metrics</a:t>
            </a:r>
          </a:p>
          <a:p>
            <a:pPr lvl="1"/>
            <a:r>
              <a:rPr lang="en-US" dirty="0" smtClean="0"/>
              <a:t>RSW (additive version of “signal strength”</a:t>
            </a:r>
          </a:p>
          <a:p>
            <a:pPr lvl="1"/>
            <a:r>
              <a:rPr lang="en-US" dirty="0" smtClean="0"/>
              <a:t>ETX</a:t>
            </a:r>
          </a:p>
          <a:p>
            <a:pPr lvl="1"/>
            <a:r>
              <a:rPr lang="en-US" dirty="0" smtClean="0"/>
              <a:t>Expected Airtime</a:t>
            </a:r>
          </a:p>
          <a:p>
            <a:r>
              <a:rPr lang="en-US" dirty="0" smtClean="0"/>
              <a:t>modes </a:t>
            </a:r>
            <a:r>
              <a:rPr lang="en-US" dirty="0"/>
              <a:t>of </a:t>
            </a:r>
            <a:r>
              <a:rPr lang="en-US" dirty="0" smtClean="0"/>
              <a:t>operation</a:t>
            </a:r>
          </a:p>
          <a:p>
            <a:pPr lvl="1"/>
            <a:r>
              <a:rPr lang="en-US" dirty="0" smtClean="0"/>
              <a:t>e.g., storing vs. non-storing</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3012022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L2R primitives required for </a:t>
            </a:r>
            <a:r>
              <a:rPr lang="en-US" dirty="0" smtClean="0"/>
              <a:t>PDE, </a:t>
            </a:r>
            <a:r>
              <a:rPr lang="en-US" dirty="0"/>
              <a:t>MMI </a:t>
            </a:r>
          </a:p>
        </p:txBody>
      </p:sp>
      <p:sp>
        <p:nvSpPr>
          <p:cNvPr id="3" name="Content Placeholder 2"/>
          <p:cNvSpPr>
            <a:spLocks noGrp="1"/>
          </p:cNvSpPr>
          <p:nvPr>
            <p:ph idx="1"/>
          </p:nvPr>
        </p:nvSpPr>
        <p:spPr>
          <a:xfrm>
            <a:off x="685800" y="1600200"/>
            <a:ext cx="7772400" cy="4572000"/>
          </a:xfrm>
        </p:spPr>
        <p:txBody>
          <a:bodyPr/>
          <a:lstStyle/>
          <a:p>
            <a:r>
              <a:rPr lang="en-US" sz="2800" b="1" dirty="0" smtClean="0">
                <a:latin typeface="+mj-lt"/>
              </a:rPr>
              <a:t>Primitives </a:t>
            </a:r>
            <a:r>
              <a:rPr lang="en-US" sz="2800" b="1" dirty="0">
                <a:latin typeface="+mj-lt"/>
              </a:rPr>
              <a:t>to manage an L2R </a:t>
            </a:r>
            <a:r>
              <a:rPr lang="en-US" sz="2800" b="1" dirty="0" smtClean="0">
                <a:latin typeface="+mj-lt"/>
              </a:rPr>
              <a:t>mesh</a:t>
            </a:r>
          </a:p>
          <a:p>
            <a:pPr lvl="1">
              <a:spcBef>
                <a:spcPts val="600"/>
              </a:spcBef>
              <a:spcAft>
                <a:spcPts val="0"/>
              </a:spcAft>
              <a:buFont typeface="Courier New"/>
              <a:buChar char="o"/>
            </a:pPr>
            <a:r>
              <a:rPr lang="en-US" sz="2400" dirty="0" smtClean="0">
                <a:latin typeface="Times New Roman"/>
                <a:ea typeface="Times New Roman"/>
              </a:rPr>
              <a:t>L2RLME-PAN-SCAN.request</a:t>
            </a:r>
            <a:r>
              <a:rPr lang="en-US" sz="2400" dirty="0">
                <a:latin typeface="Times New Roman"/>
                <a:ea typeface="Times New Roman"/>
              </a:rPr>
              <a:t>, confirm, indication</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L2RLME-MESH-START.request,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L2RLME-MESH-STOP.request,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L2RLME-JOIN-MESH.request,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L2RLME-MESH-DISCOVERY.request,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L2RLME-MESH-SELECT.request,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L2RLME-LEAVE-MESH.request,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L2RLME-DISCONNECT-MESH.indication</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L2RLME-NOTIFY.indication</a:t>
            </a:r>
            <a:endParaRPr lang="en-US" sz="2000" dirty="0">
              <a:latin typeface="Times New Roman"/>
              <a:ea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938489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primitives required for </a:t>
            </a:r>
            <a:r>
              <a:rPr lang="en-US" dirty="0" smtClean="0"/>
              <a:t>PDE, </a:t>
            </a:r>
            <a:r>
              <a:rPr lang="en-US" dirty="0"/>
              <a:t>MMI </a:t>
            </a:r>
          </a:p>
        </p:txBody>
      </p:sp>
      <p:sp>
        <p:nvSpPr>
          <p:cNvPr id="3" name="Content Placeholder 2"/>
          <p:cNvSpPr>
            <a:spLocks noGrp="1"/>
          </p:cNvSpPr>
          <p:nvPr>
            <p:ph idx="1"/>
          </p:nvPr>
        </p:nvSpPr>
        <p:spPr/>
        <p:txBody>
          <a:bodyPr/>
          <a:lstStyle/>
          <a:p>
            <a:pPr lvl="0">
              <a:spcBef>
                <a:spcPts val="600"/>
              </a:spcBef>
              <a:spcAft>
                <a:spcPts val="0"/>
              </a:spcAft>
              <a:buFont typeface="Symbol"/>
              <a:buChar char=""/>
            </a:pPr>
            <a:r>
              <a:rPr lang="en-US" sz="2800" b="1" dirty="0" smtClean="0">
                <a:latin typeface="Times New Roman"/>
                <a:ea typeface="Times New Roman"/>
              </a:rPr>
              <a:t>Managing </a:t>
            </a:r>
            <a:r>
              <a:rPr lang="en-US" sz="2800" b="1" dirty="0">
                <a:latin typeface="Times New Roman"/>
                <a:ea typeface="Times New Roman"/>
              </a:rPr>
              <a:t>short address assignment</a:t>
            </a:r>
            <a:endParaRPr lang="en-US" sz="2400" b="1"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L2RLME-AA-RQ.request, confirm, indication</a:t>
            </a:r>
            <a:endParaRPr lang="en-US" sz="1800"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L2RLME-AA-RP.request, confirm</a:t>
            </a:r>
            <a:endParaRPr lang="en-US" sz="1800"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L2RLME-ARLS.request, confirm, </a:t>
            </a:r>
            <a:r>
              <a:rPr lang="en-US" sz="2000" dirty="0" smtClean="0">
                <a:latin typeface="Times New Roman"/>
                <a:ea typeface="Times New Roman"/>
              </a:rPr>
              <a:t>indication</a:t>
            </a:r>
            <a:endParaRPr lang="en-US" sz="2000" dirty="0">
              <a:latin typeface="Times New Roman"/>
              <a:ea typeface="Times New Roman"/>
            </a:endParaRPr>
          </a:p>
          <a:p>
            <a:pPr lvl="0">
              <a:spcBef>
                <a:spcPts val="600"/>
              </a:spcBef>
              <a:spcAft>
                <a:spcPts val="0"/>
              </a:spcAft>
              <a:buFont typeface="Symbol"/>
              <a:buChar char=""/>
            </a:pPr>
            <a:r>
              <a:rPr lang="en-US" sz="2800" b="1" dirty="0">
                <a:latin typeface="Times New Roman"/>
                <a:ea typeface="Times New Roman"/>
              </a:rPr>
              <a:t>Handling multicast route </a:t>
            </a:r>
            <a:r>
              <a:rPr lang="en-US" sz="2800" b="1" dirty="0" smtClean="0">
                <a:latin typeface="Times New Roman"/>
                <a:ea typeface="Times New Roman"/>
              </a:rPr>
              <a:t>establishment</a:t>
            </a:r>
          </a:p>
          <a:p>
            <a:pPr lvl="1">
              <a:spcBef>
                <a:spcPts val="600"/>
              </a:spcBef>
              <a:spcAft>
                <a:spcPts val="0"/>
              </a:spcAft>
              <a:buFont typeface="Courier New" panose="02070309020205020404" pitchFamily="49" charset="0"/>
              <a:buChar char="o"/>
            </a:pPr>
            <a:r>
              <a:rPr lang="en-US" sz="2000" dirty="0" smtClean="0">
                <a:latin typeface="Times New Roman"/>
                <a:ea typeface="Times New Roman"/>
              </a:rPr>
              <a:t>L2RLME-MULTICAST-SUBSCRIPTION.request</a:t>
            </a:r>
            <a:r>
              <a:rPr lang="en-US" sz="2000" dirty="0">
                <a:latin typeface="Times New Roman"/>
                <a:ea typeface="Times New Roman"/>
              </a:rPr>
              <a:t>, </a:t>
            </a:r>
            <a:r>
              <a:rPr lang="en-US" sz="2000" dirty="0" smtClean="0">
                <a:latin typeface="Times New Roman"/>
                <a:ea typeface="Times New Roman"/>
              </a:rPr>
              <a:t>confirm</a:t>
            </a:r>
            <a:endParaRPr lang="en-US" sz="1800" dirty="0">
              <a:latin typeface="Times New Roman"/>
              <a:ea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3406694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Design Overview </a:t>
            </a:r>
          </a:p>
        </p:txBody>
      </p:sp>
      <p:sp>
        <p:nvSpPr>
          <p:cNvPr id="3" name="Content Placeholder 2"/>
          <p:cNvSpPr>
            <a:spLocks noGrp="1"/>
          </p:cNvSpPr>
          <p:nvPr>
            <p:ph idx="1"/>
          </p:nvPr>
        </p:nvSpPr>
        <p:spPr>
          <a:xfrm>
            <a:off x="685800" y="1447800"/>
            <a:ext cx="7772400" cy="4648200"/>
          </a:xfrm>
        </p:spPr>
        <p:txBody>
          <a:bodyPr/>
          <a:lstStyle/>
          <a:p>
            <a:pPr marL="0" indent="0">
              <a:buNone/>
            </a:pPr>
            <a:r>
              <a:rPr lang="en-US" dirty="0"/>
              <a:t>Making use of </a:t>
            </a:r>
            <a:r>
              <a:rPr lang="en-US" dirty="0" smtClean="0"/>
              <a:t>15-17-0296-00-0012-l2r-operations-with-uli</a:t>
            </a:r>
          </a:p>
          <a:p>
            <a:endParaRPr lang="en-US" dirty="0"/>
          </a:p>
          <a:p>
            <a:r>
              <a:rPr lang="en-US" dirty="0" smtClean="0"/>
              <a:t>L2R </a:t>
            </a:r>
            <a:r>
              <a:rPr lang="en-US" dirty="0"/>
              <a:t>functional description</a:t>
            </a:r>
          </a:p>
          <a:p>
            <a:r>
              <a:rPr lang="en-US" dirty="0" smtClean="0"/>
              <a:t>Internal </a:t>
            </a:r>
            <a:r>
              <a:rPr lang="en-US" dirty="0"/>
              <a:t>interfaces and primitives required for PDE MMI </a:t>
            </a:r>
          </a:p>
          <a:p>
            <a:r>
              <a:rPr lang="en-US" dirty="0" smtClean="0"/>
              <a:t>Configuration </a:t>
            </a:r>
            <a:r>
              <a:rPr lang="en-US" dirty="0"/>
              <a:t>and provisioning</a:t>
            </a:r>
          </a:p>
          <a:p>
            <a:r>
              <a:rPr lang="en-US" dirty="0" smtClean="0"/>
              <a:t>Rewiring </a:t>
            </a:r>
            <a:r>
              <a:rPr lang="en-US" dirty="0"/>
              <a:t>ULI functional </a:t>
            </a:r>
            <a:r>
              <a:rPr lang="en-US" dirty="0" smtClean="0"/>
              <a:t>modules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203722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r>
              <a:rPr lang="en-US" dirty="0" smtClean="0"/>
              <a:t>15-19-0164-01-0012</a:t>
            </a:r>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3543818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Two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dirty="0" smtClean="0"/>
              <a:t>&lt;Charlie Perkins&gt;, &lt;Futurewei&gt;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56031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Discovery</a:t>
            </a:r>
            <a:endParaRPr kumimoji="1" lang="ja-JP" altLang="en-US" dirty="0"/>
          </a:p>
        </p:txBody>
      </p:sp>
      <p:sp>
        <p:nvSpPr>
          <p:cNvPr id="7" name="コンテンツ プレースホルダー 6"/>
          <p:cNvSpPr>
            <a:spLocks noGrp="1"/>
          </p:cNvSpPr>
          <p:nvPr>
            <p:ph idx="1"/>
          </p:nvPr>
        </p:nvSpPr>
        <p:spPr/>
        <p:txBody>
          <a:bodyPr/>
          <a:lstStyle/>
          <a:p>
            <a:r>
              <a:rPr kumimoji="1" lang="en-US" altLang="ja-JP" sz="2400" dirty="0" smtClean="0"/>
              <a:t>L2R-D IE is included in EB or EBR for the L2R discovery to know if they speak L2R protocol and to know what routing functions are supported.</a:t>
            </a:r>
          </a:p>
          <a:p>
            <a:r>
              <a:rPr kumimoji="1" lang="en-US" altLang="ja-JP" sz="2400" dirty="0" smtClean="0"/>
              <a:t>What is the ULI discovery purpose?</a:t>
            </a:r>
          </a:p>
          <a:p>
            <a:pPr lvl="1"/>
            <a:r>
              <a:rPr kumimoji="1" lang="en-US" altLang="ja-JP" sz="2000" dirty="0" smtClean="0"/>
              <a:t>To know if ULI frame is understandable? </a:t>
            </a:r>
            <a:r>
              <a:rPr kumimoji="1" lang="en-US" altLang="ja-JP" sz="2000" dirty="0" smtClean="0">
                <a:solidFill>
                  <a:srgbClr val="FF0000"/>
                </a:solidFill>
              </a:rPr>
              <a:t>.. Whether IEs are</a:t>
            </a:r>
          </a:p>
          <a:p>
            <a:pPr lvl="1"/>
            <a:r>
              <a:rPr kumimoji="1" lang="en-US" altLang="ja-JP" sz="2000" dirty="0" smtClean="0"/>
              <a:t>To exchange capability? </a:t>
            </a:r>
            <a:r>
              <a:rPr kumimoji="1" lang="en-US" altLang="ja-JP" sz="2000" dirty="0" smtClean="0">
                <a:solidFill>
                  <a:srgbClr val="FF0000"/>
                </a:solidFill>
              </a:rPr>
              <a:t>No</a:t>
            </a:r>
          </a:p>
          <a:p>
            <a:pPr lvl="1"/>
            <a:r>
              <a:rPr kumimoji="1" lang="en-US" altLang="ja-JP" sz="2000" dirty="0" smtClean="0"/>
              <a:t>Is it used in EB or EBR same as L2R? </a:t>
            </a:r>
            <a:r>
              <a:rPr kumimoji="1" lang="en-US" altLang="ja-JP" sz="2000" dirty="0" smtClean="0">
                <a:solidFill>
                  <a:srgbClr val="FF0000"/>
                </a:solidFill>
              </a:rPr>
              <a:t>No</a:t>
            </a:r>
          </a:p>
          <a:p>
            <a:r>
              <a:rPr kumimoji="1" lang="en-US" altLang="ja-JP" sz="2400" dirty="0" smtClean="0"/>
              <a:t>ULI discovery and L2R discovery can be happened at same time? </a:t>
            </a:r>
            <a:r>
              <a:rPr kumimoji="1" lang="en-US" altLang="ja-JP" sz="2400" dirty="0" smtClean="0">
                <a:solidFill>
                  <a:srgbClr val="FF0000"/>
                </a:solidFill>
              </a:rPr>
              <a:t>TBD</a:t>
            </a:r>
          </a:p>
          <a:p>
            <a:pPr lvl="1"/>
            <a:r>
              <a:rPr kumimoji="1" lang="en-US" altLang="ja-JP" sz="2000" dirty="0" smtClean="0"/>
              <a:t>Including ULI IE and L2R-D IE in one EB or EBR  </a:t>
            </a:r>
            <a:r>
              <a:rPr kumimoji="1" lang="en-US" altLang="ja-JP" sz="2000" dirty="0" smtClean="0">
                <a:solidFill>
                  <a:srgbClr val="FF0000"/>
                </a:solidFill>
              </a:rPr>
              <a:t>guess not</a:t>
            </a:r>
            <a:endParaRPr kumimoji="1" lang="ja-JP" altLang="en-US" sz="2000" dirty="0">
              <a:solidFill>
                <a:srgbClr val="FF0000"/>
              </a:solidFill>
            </a:endParaRPr>
          </a:p>
        </p:txBody>
      </p:sp>
      <p:sp>
        <p:nvSpPr>
          <p:cNvPr id="3" name="日付プレースホルダー 2"/>
          <p:cNvSpPr>
            <a:spLocks noGrp="1"/>
          </p:cNvSpPr>
          <p:nvPr>
            <p:ph type="dt" sz="half" idx="10"/>
          </p:nvPr>
        </p:nvSpPr>
        <p:spPr/>
        <p:txBody>
          <a:bodyPr/>
          <a:lstStyle/>
          <a:p>
            <a:pPr>
              <a:defRPr/>
            </a:pPr>
            <a:r>
              <a:rPr lang="en-US" altLang="ja-JP" dirty="0" smtClean="0"/>
              <a:t>&lt;May 2019&gt;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&lt;Charlie Perkins&gt;, &lt;Futurewei&gt;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22</a:t>
            </a:fld>
            <a:endParaRPr lang="en-US"/>
          </a:p>
        </p:txBody>
      </p:sp>
    </p:spTree>
    <p:extLst>
      <p:ext uri="{BB962C8B-B14F-4D97-AF65-F5344CB8AC3E}">
        <p14:creationId xmlns:p14="http://schemas.microsoft.com/office/powerpoint/2010/main" val="307713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 for the format issue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Regarding L2R dispatch…,</a:t>
            </a:r>
          </a:p>
          <a:p>
            <a:pPr lvl="1"/>
            <a:r>
              <a:rPr kumimoji="1" lang="en-US" altLang="ja-JP" sz="2400" dirty="0" smtClean="0"/>
              <a:t>L2R IE should be used to dispatch to L2R box.</a:t>
            </a:r>
          </a:p>
          <a:p>
            <a:pPr lvl="1"/>
            <a:r>
              <a:rPr kumimoji="1" lang="en-US" altLang="ja-JP" sz="2400" dirty="0" smtClean="0"/>
              <a:t>L2R IE should be inserted</a:t>
            </a:r>
          </a:p>
          <a:p>
            <a:pPr lvl="2"/>
            <a:r>
              <a:rPr kumimoji="1" lang="en-US" altLang="ja-JP" sz="1800" dirty="0" smtClean="0"/>
              <a:t>between MPX IE and the payload in case that MPX IE is used.</a:t>
            </a:r>
          </a:p>
          <a:p>
            <a:pPr lvl="2"/>
            <a:r>
              <a:rPr kumimoji="1" lang="en-US" altLang="ja-JP" sz="1800" dirty="0" smtClean="0"/>
              <a:t>Between ULI-6lo IE and the MHR in case that ULI-6lo IE is used.</a:t>
            </a:r>
            <a:endParaRPr kumimoji="1" lang="en-US" altLang="ja-JP" sz="2800" dirty="0" smtClean="0"/>
          </a:p>
          <a:p>
            <a:r>
              <a:rPr kumimoji="1" lang="en-US" altLang="ja-JP" sz="2800" dirty="0" smtClean="0"/>
              <a:t>Need to clarify what ULI discovery is.</a:t>
            </a:r>
          </a:p>
          <a:p>
            <a:pPr lvl="1"/>
            <a:r>
              <a:rPr kumimoji="1" lang="en-US" altLang="ja-JP" sz="2400" dirty="0" smtClean="0"/>
              <a:t>Consider using L2R-D IE with ULI IE in same EB/EBR if ULI discovery concept is same as L2R’s.</a:t>
            </a:r>
          </a:p>
          <a:p>
            <a:endParaRPr kumimoji="1" lang="en-US" altLang="ja-JP" sz="2800" dirty="0" smtClean="0"/>
          </a:p>
          <a:p>
            <a:pPr lvl="1"/>
            <a:endParaRPr kumimoji="1" lang="en-US" altLang="ja-JP" sz="2400" dirty="0" smtClean="0"/>
          </a:p>
          <a:p>
            <a:pPr marL="0" indent="0">
              <a:buNone/>
            </a:pP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18579984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24</a:t>
            </a:fld>
            <a:endParaRPr lang="en-US"/>
          </a:p>
        </p:txBody>
      </p:sp>
      <p:grpSp>
        <p:nvGrpSpPr>
          <p:cNvPr id="2050" name="Group 2049"/>
          <p:cNvGrpSpPr/>
          <p:nvPr/>
        </p:nvGrpSpPr>
        <p:grpSpPr>
          <a:xfrm>
            <a:off x="688975" y="865188"/>
            <a:ext cx="7766050" cy="5527675"/>
            <a:chOff x="688975" y="665163"/>
            <a:chExt cx="7766050" cy="5527675"/>
          </a:xfrm>
        </p:grpSpPr>
        <p:sp>
          <p:nvSpPr>
            <p:cNvPr id="7" name="AutoShape 4"/>
            <p:cNvSpPr>
              <a:spLocks noChangeAspect="1" noChangeArrowheads="1" noTextEdit="1"/>
            </p:cNvSpPr>
            <p:nvPr/>
          </p:nvSpPr>
          <p:spPr bwMode="auto">
            <a:xfrm>
              <a:off x="688975" y="665163"/>
              <a:ext cx="7766050" cy="552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 name="Group 206"/>
            <p:cNvGrpSpPr>
              <a:grpSpLocks/>
            </p:cNvGrpSpPr>
            <p:nvPr/>
          </p:nvGrpSpPr>
          <p:grpSpPr bwMode="auto">
            <a:xfrm>
              <a:off x="744538" y="690563"/>
              <a:ext cx="7688263" cy="5489575"/>
              <a:chOff x="469" y="435"/>
              <a:chExt cx="4843" cy="3458"/>
            </a:xfrm>
          </p:grpSpPr>
          <p:sp>
            <p:nvSpPr>
              <p:cNvPr id="2399" name="Rectangle 6"/>
              <p:cNvSpPr>
                <a:spLocks noChangeArrowheads="1"/>
              </p:cNvSpPr>
              <p:nvPr/>
            </p:nvSpPr>
            <p:spPr bwMode="auto">
              <a:xfrm>
                <a:off x="842" y="809"/>
                <a:ext cx="4236" cy="72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0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 y="810"/>
                <a:ext cx="423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1" name="Rectangle 8"/>
              <p:cNvSpPr>
                <a:spLocks noChangeArrowheads="1"/>
              </p:cNvSpPr>
              <p:nvPr/>
            </p:nvSpPr>
            <p:spPr bwMode="auto">
              <a:xfrm>
                <a:off x="842" y="809"/>
                <a:ext cx="4236" cy="720"/>
              </a:xfrm>
              <a:prstGeom prst="rect">
                <a:avLst/>
              </a:prstGeom>
              <a:solidFill>
                <a:srgbClr val="FF9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2" name="Rectangle 9"/>
              <p:cNvSpPr>
                <a:spLocks noChangeArrowheads="1"/>
              </p:cNvSpPr>
              <p:nvPr/>
            </p:nvSpPr>
            <p:spPr bwMode="auto">
              <a:xfrm>
                <a:off x="847" y="810"/>
                <a:ext cx="4234" cy="72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3" name="Rectangle 10"/>
              <p:cNvSpPr>
                <a:spLocks noChangeArrowheads="1"/>
              </p:cNvSpPr>
              <p:nvPr/>
            </p:nvSpPr>
            <p:spPr bwMode="auto">
              <a:xfrm>
                <a:off x="2030" y="1025"/>
                <a:ext cx="117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Protocol Discrimination Entity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4" name="Rectangle 11"/>
              <p:cNvSpPr>
                <a:spLocks noChangeArrowheads="1"/>
              </p:cNvSpPr>
              <p:nvPr/>
            </p:nvSpPr>
            <p:spPr bwMode="auto">
              <a:xfrm>
                <a:off x="320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5" name="Rectangle 12"/>
              <p:cNvSpPr>
                <a:spLocks noChangeArrowheads="1"/>
              </p:cNvSpPr>
              <p:nvPr/>
            </p:nvSpPr>
            <p:spPr bwMode="auto">
              <a:xfrm>
                <a:off x="3224" y="1025"/>
                <a:ext cx="19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PDE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6" name="Rectangle 13"/>
              <p:cNvSpPr>
                <a:spLocks noChangeArrowheads="1"/>
              </p:cNvSpPr>
              <p:nvPr/>
            </p:nvSpPr>
            <p:spPr bwMode="auto">
              <a:xfrm>
                <a:off x="3392" y="1025"/>
                <a:ext cx="8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7" name="Rectangle 14"/>
              <p:cNvSpPr>
                <a:spLocks noChangeArrowheads="1"/>
              </p:cNvSpPr>
              <p:nvPr/>
            </p:nvSpPr>
            <p:spPr bwMode="auto">
              <a:xfrm>
                <a:off x="344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8" name="Rectangle 15"/>
              <p:cNvSpPr>
                <a:spLocks noChangeArrowheads="1"/>
              </p:cNvSpPr>
              <p:nvPr/>
            </p:nvSpPr>
            <p:spPr bwMode="auto">
              <a:xfrm>
                <a:off x="3464" y="1025"/>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9" name="Rectangle 16"/>
              <p:cNvSpPr>
                <a:spLocks noChangeArrowheads="1"/>
              </p:cNvSpPr>
              <p:nvPr/>
            </p:nvSpPr>
            <p:spPr bwMode="auto">
              <a:xfrm>
                <a:off x="3872"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10" name="Rectangle 17"/>
              <p:cNvSpPr>
                <a:spLocks noChangeArrowheads="1"/>
              </p:cNvSpPr>
              <p:nvPr/>
            </p:nvSpPr>
            <p:spPr bwMode="auto">
              <a:xfrm>
                <a:off x="842" y="3083"/>
                <a:ext cx="4236" cy="81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1"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 y="3085"/>
                <a:ext cx="4234" cy="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2" name="Rectangle 19"/>
              <p:cNvSpPr>
                <a:spLocks noChangeArrowheads="1"/>
              </p:cNvSpPr>
              <p:nvPr/>
            </p:nvSpPr>
            <p:spPr bwMode="auto">
              <a:xfrm>
                <a:off x="842" y="3083"/>
                <a:ext cx="4236" cy="81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3" name="Rectangle 20"/>
              <p:cNvSpPr>
                <a:spLocks noChangeArrowheads="1"/>
              </p:cNvSpPr>
              <p:nvPr/>
            </p:nvSpPr>
            <p:spPr bwMode="auto">
              <a:xfrm>
                <a:off x="847" y="3085"/>
                <a:ext cx="4234" cy="80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4" name="Rectangle 21"/>
              <p:cNvSpPr>
                <a:spLocks noChangeArrowheads="1"/>
              </p:cNvSpPr>
              <p:nvPr/>
            </p:nvSpPr>
            <p:spPr bwMode="auto">
              <a:xfrm>
                <a:off x="842" y="2189"/>
                <a:ext cx="4236" cy="89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5"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 y="2192"/>
                <a:ext cx="4234"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6" name="Rectangle 23"/>
              <p:cNvSpPr>
                <a:spLocks noChangeArrowheads="1"/>
              </p:cNvSpPr>
              <p:nvPr/>
            </p:nvSpPr>
            <p:spPr bwMode="auto">
              <a:xfrm>
                <a:off x="842" y="2189"/>
                <a:ext cx="4236" cy="894"/>
              </a:xfrm>
              <a:prstGeom prst="rect">
                <a:avLst/>
              </a:prstGeom>
              <a:solidFill>
                <a:srgbClr val="00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7" name="Rectangle 24"/>
              <p:cNvSpPr>
                <a:spLocks noChangeArrowheads="1"/>
              </p:cNvSpPr>
              <p:nvPr/>
            </p:nvSpPr>
            <p:spPr bwMode="auto">
              <a:xfrm>
                <a:off x="847" y="2192"/>
                <a:ext cx="4234" cy="89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8" name="Rectangle 25"/>
              <p:cNvSpPr>
                <a:spLocks noChangeArrowheads="1"/>
              </p:cNvSpPr>
              <p:nvPr/>
            </p:nvSpPr>
            <p:spPr bwMode="auto">
              <a:xfrm>
                <a:off x="842" y="1529"/>
                <a:ext cx="4236" cy="66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9"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 y="1530"/>
                <a:ext cx="4234"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20" name="Rectangle 27"/>
              <p:cNvSpPr>
                <a:spLocks noChangeArrowheads="1"/>
              </p:cNvSpPr>
              <p:nvPr/>
            </p:nvSpPr>
            <p:spPr bwMode="auto">
              <a:xfrm>
                <a:off x="842" y="1529"/>
                <a:ext cx="4236" cy="666"/>
              </a:xfrm>
              <a:prstGeom prst="rect">
                <a:avLst/>
              </a:prstGeom>
              <a:solidFill>
                <a:srgbClr val="CCCC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1" name="Rectangle 28"/>
              <p:cNvSpPr>
                <a:spLocks noChangeArrowheads="1"/>
              </p:cNvSpPr>
              <p:nvPr/>
            </p:nvSpPr>
            <p:spPr bwMode="auto">
              <a:xfrm>
                <a:off x="847" y="1530"/>
                <a:ext cx="4234" cy="66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2" name="Rectangle 29"/>
              <p:cNvSpPr>
                <a:spLocks noChangeArrowheads="1"/>
              </p:cNvSpPr>
              <p:nvPr/>
            </p:nvSpPr>
            <p:spPr bwMode="auto">
              <a:xfrm>
                <a:off x="2096" y="1907"/>
                <a:ext cx="10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Multiplexed MAC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3" name="Rectangle 30"/>
              <p:cNvSpPr>
                <a:spLocks noChangeArrowheads="1"/>
              </p:cNvSpPr>
              <p:nvPr/>
            </p:nvSpPr>
            <p:spPr bwMode="auto">
              <a:xfrm>
                <a:off x="3122"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5" name="Rectangle 31"/>
              <p:cNvSpPr>
                <a:spLocks noChangeArrowheads="1"/>
              </p:cNvSpPr>
              <p:nvPr/>
            </p:nvSpPr>
            <p:spPr bwMode="auto">
              <a:xfrm>
                <a:off x="3146" y="1907"/>
                <a:ext cx="18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MMI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6" name="Rectangle 32"/>
              <p:cNvSpPr>
                <a:spLocks noChangeArrowheads="1"/>
              </p:cNvSpPr>
              <p:nvPr/>
            </p:nvSpPr>
            <p:spPr bwMode="auto">
              <a:xfrm>
                <a:off x="3302" y="1907"/>
                <a:ext cx="10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7" name="Rectangle 33"/>
              <p:cNvSpPr>
                <a:spLocks noChangeArrowheads="1"/>
              </p:cNvSpPr>
              <p:nvPr/>
            </p:nvSpPr>
            <p:spPr bwMode="auto">
              <a:xfrm>
                <a:off x="3374"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8" name="Rectangle 34"/>
              <p:cNvSpPr>
                <a:spLocks noChangeArrowheads="1"/>
              </p:cNvSpPr>
              <p:nvPr/>
            </p:nvSpPr>
            <p:spPr bwMode="auto">
              <a:xfrm>
                <a:off x="3398" y="1907"/>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9" name="Rectangle 35"/>
              <p:cNvSpPr>
                <a:spLocks noChangeArrowheads="1"/>
              </p:cNvSpPr>
              <p:nvPr/>
            </p:nvSpPr>
            <p:spPr bwMode="auto">
              <a:xfrm>
                <a:off x="3806"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0" name="Freeform 36"/>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1" name="Freeform 37"/>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2" name="Rectangle 38"/>
              <p:cNvSpPr>
                <a:spLocks noChangeArrowheads="1"/>
              </p:cNvSpPr>
              <p:nvPr/>
            </p:nvSpPr>
            <p:spPr bwMode="auto">
              <a:xfrm>
                <a:off x="1418" y="3047"/>
                <a:ext cx="17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3" name="Rectangle 39"/>
              <p:cNvSpPr>
                <a:spLocks noChangeArrowheads="1"/>
              </p:cNvSpPr>
              <p:nvPr/>
            </p:nvSpPr>
            <p:spPr bwMode="auto">
              <a:xfrm>
                <a:off x="1550"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4" name="Rectangle 40"/>
              <p:cNvSpPr>
                <a:spLocks noChangeArrowheads="1"/>
              </p:cNvSpPr>
              <p:nvPr/>
            </p:nvSpPr>
            <p:spPr bwMode="auto">
              <a:xfrm>
                <a:off x="1580"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5" name="Freeform 41"/>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6" name="Freeform 42"/>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7" name="Rectangle 43"/>
              <p:cNvSpPr>
                <a:spLocks noChangeArrowheads="1"/>
              </p:cNvSpPr>
              <p:nvPr/>
            </p:nvSpPr>
            <p:spPr bwMode="auto">
              <a:xfrm>
                <a:off x="3398" y="3047"/>
                <a:ext cx="30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8" name="Rectangle 44"/>
              <p:cNvSpPr>
                <a:spLocks noChangeArrowheads="1"/>
              </p:cNvSpPr>
              <p:nvPr/>
            </p:nvSpPr>
            <p:spPr bwMode="auto">
              <a:xfrm>
                <a:off x="3662"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9" name="Rectangle 45"/>
              <p:cNvSpPr>
                <a:spLocks noChangeArrowheads="1"/>
              </p:cNvSpPr>
              <p:nvPr/>
            </p:nvSpPr>
            <p:spPr bwMode="auto">
              <a:xfrm>
                <a:off x="3692"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0" name="Freeform 46"/>
              <p:cNvSpPr>
                <a:spLocks/>
              </p:cNvSpPr>
              <p:nvPr/>
            </p:nvSpPr>
            <p:spPr bwMode="auto">
              <a:xfrm>
                <a:off x="574" y="810"/>
                <a:ext cx="273" cy="1382"/>
              </a:xfrm>
              <a:custGeom>
                <a:avLst/>
                <a:gdLst>
                  <a:gd name="T0" fmla="*/ 729 w 729"/>
                  <a:gd name="T1" fmla="*/ 3686 h 3686"/>
                  <a:gd name="T2" fmla="*/ 384 w 729"/>
                  <a:gd name="T3" fmla="*/ 3686 h 3686"/>
                  <a:gd name="T4" fmla="*/ 192 w 729"/>
                  <a:gd name="T5" fmla="*/ 3494 h 3686"/>
                  <a:gd name="T6" fmla="*/ 192 w 729"/>
                  <a:gd name="T7" fmla="*/ 3494 h 3686"/>
                  <a:gd name="T8" fmla="*/ 192 w 729"/>
                  <a:gd name="T9" fmla="*/ 3494 h 3686"/>
                  <a:gd name="T10" fmla="*/ 192 w 729"/>
                  <a:gd name="T11" fmla="*/ 2035 h 3686"/>
                  <a:gd name="T12" fmla="*/ 0 w 729"/>
                  <a:gd name="T13" fmla="*/ 1843 h 3686"/>
                  <a:gd name="T14" fmla="*/ 0 w 729"/>
                  <a:gd name="T15" fmla="*/ 1843 h 3686"/>
                  <a:gd name="T16" fmla="*/ 192 w 729"/>
                  <a:gd name="T17" fmla="*/ 1651 h 3686"/>
                  <a:gd name="T18" fmla="*/ 192 w 729"/>
                  <a:gd name="T19" fmla="*/ 1651 h 3686"/>
                  <a:gd name="T20" fmla="*/ 192 w 729"/>
                  <a:gd name="T21" fmla="*/ 1651 h 3686"/>
                  <a:gd name="T22" fmla="*/ 192 w 729"/>
                  <a:gd name="T23" fmla="*/ 192 h 3686"/>
                  <a:gd name="T24" fmla="*/ 384 w 729"/>
                  <a:gd name="T25" fmla="*/ 0 h 3686"/>
                  <a:gd name="T26" fmla="*/ 384 w 729"/>
                  <a:gd name="T27" fmla="*/ 0 h 3686"/>
                  <a:gd name="T28" fmla="*/ 384 w 729"/>
                  <a:gd name="T29" fmla="*/ 0 h 3686"/>
                  <a:gd name="T30" fmla="*/ 729 w 729"/>
                  <a:gd name="T31" fmla="*/ 0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29" h="3686">
                    <a:moveTo>
                      <a:pt x="729" y="3686"/>
                    </a:moveTo>
                    <a:lnTo>
                      <a:pt x="384" y="3686"/>
                    </a:lnTo>
                    <a:cubicBezTo>
                      <a:pt x="278" y="3686"/>
                      <a:pt x="192" y="3601"/>
                      <a:pt x="192" y="3494"/>
                    </a:cubicBezTo>
                    <a:cubicBezTo>
                      <a:pt x="192" y="3494"/>
                      <a:pt x="192" y="3494"/>
                      <a:pt x="192" y="3494"/>
                    </a:cubicBezTo>
                    <a:lnTo>
                      <a:pt x="192" y="3494"/>
                    </a:lnTo>
                    <a:lnTo>
                      <a:pt x="192" y="2035"/>
                    </a:lnTo>
                    <a:cubicBezTo>
                      <a:pt x="192" y="1929"/>
                      <a:pt x="106" y="1843"/>
                      <a:pt x="0" y="1843"/>
                    </a:cubicBezTo>
                    <a:cubicBezTo>
                      <a:pt x="0" y="1843"/>
                      <a:pt x="0" y="1843"/>
                      <a:pt x="0" y="1843"/>
                    </a:cubicBezTo>
                    <a:cubicBezTo>
                      <a:pt x="106" y="1843"/>
                      <a:pt x="192" y="1757"/>
                      <a:pt x="192" y="1651"/>
                    </a:cubicBezTo>
                    <a:cubicBezTo>
                      <a:pt x="192" y="1651"/>
                      <a:pt x="192" y="1651"/>
                      <a:pt x="192" y="1651"/>
                    </a:cubicBezTo>
                    <a:lnTo>
                      <a:pt x="192" y="1651"/>
                    </a:lnTo>
                    <a:lnTo>
                      <a:pt x="192" y="192"/>
                    </a:lnTo>
                    <a:cubicBezTo>
                      <a:pt x="192" y="86"/>
                      <a:pt x="278" y="0"/>
                      <a:pt x="384" y="0"/>
                    </a:cubicBezTo>
                    <a:cubicBezTo>
                      <a:pt x="384" y="0"/>
                      <a:pt x="384" y="0"/>
                      <a:pt x="384" y="0"/>
                    </a:cubicBezTo>
                    <a:lnTo>
                      <a:pt x="384" y="0"/>
                    </a:lnTo>
                    <a:lnTo>
                      <a:pt x="729"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1" name="Rectangle 47"/>
              <p:cNvSpPr>
                <a:spLocks noChangeArrowheads="1"/>
              </p:cNvSpPr>
              <p:nvPr/>
            </p:nvSpPr>
            <p:spPr bwMode="auto">
              <a:xfrm rot="16200000">
                <a:off x="493" y="169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2" name="Rectangle 48"/>
              <p:cNvSpPr>
                <a:spLocks noChangeArrowheads="1"/>
              </p:cNvSpPr>
              <p:nvPr/>
            </p:nvSpPr>
            <p:spPr bwMode="auto">
              <a:xfrm rot="16200000">
                <a:off x="478" y="165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3" name="Rectangle 49"/>
              <p:cNvSpPr>
                <a:spLocks noChangeArrowheads="1"/>
              </p:cNvSpPr>
              <p:nvPr/>
            </p:nvSpPr>
            <p:spPr bwMode="auto">
              <a:xfrm rot="16200000">
                <a:off x="478" y="1604"/>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4" name="Rectangle 50"/>
              <p:cNvSpPr>
                <a:spLocks noChangeArrowheads="1"/>
              </p:cNvSpPr>
              <p:nvPr/>
            </p:nvSpPr>
            <p:spPr bwMode="auto">
              <a:xfrm rot="16200000">
                <a:off x="478" y="155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5" name="Rectangle 51"/>
              <p:cNvSpPr>
                <a:spLocks noChangeArrowheads="1"/>
              </p:cNvSpPr>
              <p:nvPr/>
            </p:nvSpPr>
            <p:spPr bwMode="auto">
              <a:xfrm rot="16200000">
                <a:off x="493" y="151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6" name="Rectangle 52"/>
              <p:cNvSpPr>
                <a:spLocks noChangeArrowheads="1"/>
              </p:cNvSpPr>
              <p:nvPr/>
            </p:nvSpPr>
            <p:spPr bwMode="auto">
              <a:xfrm rot="16200000">
                <a:off x="484" y="14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7" name="Rectangle 53"/>
              <p:cNvSpPr>
                <a:spLocks noChangeArrowheads="1"/>
              </p:cNvSpPr>
              <p:nvPr/>
            </p:nvSpPr>
            <p:spPr bwMode="auto">
              <a:xfrm rot="16200000">
                <a:off x="484" y="1435"/>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8" name="Rectangle 54"/>
              <p:cNvSpPr>
                <a:spLocks noChangeArrowheads="1"/>
              </p:cNvSpPr>
              <p:nvPr/>
            </p:nvSpPr>
            <p:spPr bwMode="auto">
              <a:xfrm rot="16200000">
                <a:off x="484" y="139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9" name="Rectangle 55"/>
              <p:cNvSpPr>
                <a:spLocks noChangeArrowheads="1"/>
              </p:cNvSpPr>
              <p:nvPr/>
            </p:nvSpPr>
            <p:spPr bwMode="auto">
              <a:xfrm rot="16200000">
                <a:off x="493" y="1361"/>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1" name="Rectangle 56"/>
              <p:cNvSpPr>
                <a:spLocks noChangeArrowheads="1"/>
              </p:cNvSpPr>
              <p:nvPr/>
            </p:nvSpPr>
            <p:spPr bwMode="auto">
              <a:xfrm rot="16200000">
                <a:off x="484" y="13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2" name="Rectangle 57"/>
              <p:cNvSpPr>
                <a:spLocks noChangeArrowheads="1"/>
              </p:cNvSpPr>
              <p:nvPr/>
            </p:nvSpPr>
            <p:spPr bwMode="auto">
              <a:xfrm rot="16200000">
                <a:off x="484" y="128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3" name="Rectangle 58"/>
              <p:cNvSpPr>
                <a:spLocks noChangeArrowheads="1"/>
              </p:cNvSpPr>
              <p:nvPr/>
            </p:nvSpPr>
            <p:spPr bwMode="auto">
              <a:xfrm rot="16200000">
                <a:off x="493" y="124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4" name="Rectangle 59"/>
              <p:cNvSpPr>
                <a:spLocks noChangeArrowheads="1"/>
              </p:cNvSpPr>
              <p:nvPr/>
            </p:nvSpPr>
            <p:spPr bwMode="auto">
              <a:xfrm rot="16200000">
                <a:off x="484" y="121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5" name="Rectangle 60"/>
              <p:cNvSpPr>
                <a:spLocks noChangeArrowheads="1"/>
              </p:cNvSpPr>
              <p:nvPr/>
            </p:nvSpPr>
            <p:spPr bwMode="auto">
              <a:xfrm rot="16200000">
                <a:off x="484" y="11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6" name="Freeform 61"/>
              <p:cNvSpPr>
                <a:spLocks/>
              </p:cNvSpPr>
              <p:nvPr/>
            </p:nvSpPr>
            <p:spPr bwMode="auto">
              <a:xfrm>
                <a:off x="588" y="2192"/>
                <a:ext cx="288" cy="1699"/>
              </a:xfrm>
              <a:custGeom>
                <a:avLst/>
                <a:gdLst>
                  <a:gd name="T0" fmla="*/ 768 w 768"/>
                  <a:gd name="T1" fmla="*/ 4532 h 4532"/>
                  <a:gd name="T2" fmla="*/ 307 w 768"/>
                  <a:gd name="T3" fmla="*/ 4532 h 4532"/>
                  <a:gd name="T4" fmla="*/ 154 w 768"/>
                  <a:gd name="T5" fmla="*/ 4378 h 4532"/>
                  <a:gd name="T6" fmla="*/ 154 w 768"/>
                  <a:gd name="T7" fmla="*/ 4378 h 4532"/>
                  <a:gd name="T8" fmla="*/ 154 w 768"/>
                  <a:gd name="T9" fmla="*/ 4378 h 4532"/>
                  <a:gd name="T10" fmla="*/ 154 w 768"/>
                  <a:gd name="T11" fmla="*/ 2535 h 4532"/>
                  <a:gd name="T12" fmla="*/ 0 w 768"/>
                  <a:gd name="T13" fmla="*/ 2381 h 4532"/>
                  <a:gd name="T14" fmla="*/ 0 w 768"/>
                  <a:gd name="T15" fmla="*/ 2381 h 4532"/>
                  <a:gd name="T16" fmla="*/ 154 w 768"/>
                  <a:gd name="T17" fmla="*/ 2228 h 4532"/>
                  <a:gd name="T18" fmla="*/ 154 w 768"/>
                  <a:gd name="T19" fmla="*/ 2228 h 4532"/>
                  <a:gd name="T20" fmla="*/ 154 w 768"/>
                  <a:gd name="T21" fmla="*/ 154 h 4532"/>
                  <a:gd name="T22" fmla="*/ 307 w 768"/>
                  <a:gd name="T23" fmla="*/ 0 h 4532"/>
                  <a:gd name="T24" fmla="*/ 307 w 768"/>
                  <a:gd name="T25" fmla="*/ 0 h 4532"/>
                  <a:gd name="T26" fmla="*/ 307 w 768"/>
                  <a:gd name="T27" fmla="*/ 0 h 4532"/>
                  <a:gd name="T28" fmla="*/ 768 w 768"/>
                  <a:gd name="T29" fmla="*/ 0 h 4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8" h="4532">
                    <a:moveTo>
                      <a:pt x="768" y="4532"/>
                    </a:moveTo>
                    <a:lnTo>
                      <a:pt x="307" y="4532"/>
                    </a:lnTo>
                    <a:cubicBezTo>
                      <a:pt x="222" y="4532"/>
                      <a:pt x="154" y="4463"/>
                      <a:pt x="154" y="4378"/>
                    </a:cubicBezTo>
                    <a:cubicBezTo>
                      <a:pt x="154" y="4378"/>
                      <a:pt x="154" y="4378"/>
                      <a:pt x="154" y="4378"/>
                    </a:cubicBezTo>
                    <a:lnTo>
                      <a:pt x="154" y="4378"/>
                    </a:lnTo>
                    <a:lnTo>
                      <a:pt x="154" y="2535"/>
                    </a:lnTo>
                    <a:cubicBezTo>
                      <a:pt x="154" y="2450"/>
                      <a:pt x="85" y="2381"/>
                      <a:pt x="0" y="2381"/>
                    </a:cubicBezTo>
                    <a:cubicBezTo>
                      <a:pt x="0" y="2381"/>
                      <a:pt x="0" y="2381"/>
                      <a:pt x="0" y="2381"/>
                    </a:cubicBezTo>
                    <a:cubicBezTo>
                      <a:pt x="85" y="2381"/>
                      <a:pt x="154" y="2313"/>
                      <a:pt x="154" y="2228"/>
                    </a:cubicBezTo>
                    <a:cubicBezTo>
                      <a:pt x="154" y="2228"/>
                      <a:pt x="154" y="2228"/>
                      <a:pt x="154" y="2228"/>
                    </a:cubicBezTo>
                    <a:lnTo>
                      <a:pt x="154" y="154"/>
                    </a:lnTo>
                    <a:cubicBezTo>
                      <a:pt x="154" y="69"/>
                      <a:pt x="222" y="0"/>
                      <a:pt x="307" y="0"/>
                    </a:cubicBezTo>
                    <a:cubicBezTo>
                      <a:pt x="307" y="0"/>
                      <a:pt x="307" y="0"/>
                      <a:pt x="307" y="0"/>
                    </a:cubicBezTo>
                    <a:lnTo>
                      <a:pt x="307" y="0"/>
                    </a:lnTo>
                    <a:lnTo>
                      <a:pt x="768"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7" name="Rectangle 62"/>
              <p:cNvSpPr>
                <a:spLocks noChangeArrowheads="1"/>
              </p:cNvSpPr>
              <p:nvPr/>
            </p:nvSpPr>
            <p:spPr bwMode="auto">
              <a:xfrm rot="16200000">
                <a:off x="517" y="323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 name="Rectangle 63"/>
              <p:cNvSpPr>
                <a:spLocks noChangeArrowheads="1"/>
              </p:cNvSpPr>
              <p:nvPr/>
            </p:nvSpPr>
            <p:spPr bwMode="auto">
              <a:xfrm rot="16200000">
                <a:off x="502" y="320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 name="Rectangle 64"/>
              <p:cNvSpPr>
                <a:spLocks noChangeArrowheads="1"/>
              </p:cNvSpPr>
              <p:nvPr/>
            </p:nvSpPr>
            <p:spPr bwMode="auto">
              <a:xfrm rot="16200000">
                <a:off x="502" y="3152"/>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0" name="Rectangle 65"/>
              <p:cNvSpPr>
                <a:spLocks noChangeArrowheads="1"/>
              </p:cNvSpPr>
              <p:nvPr/>
            </p:nvSpPr>
            <p:spPr bwMode="auto">
              <a:xfrm rot="16200000">
                <a:off x="502" y="309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1" name="Rectangle 66"/>
              <p:cNvSpPr>
                <a:spLocks noChangeArrowheads="1"/>
              </p:cNvSpPr>
              <p:nvPr/>
            </p:nvSpPr>
            <p:spPr bwMode="auto">
              <a:xfrm rot="16200000">
                <a:off x="517" y="305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2" name="Rectangle 67"/>
              <p:cNvSpPr>
                <a:spLocks noChangeArrowheads="1"/>
              </p:cNvSpPr>
              <p:nvPr/>
            </p:nvSpPr>
            <p:spPr bwMode="auto">
              <a:xfrm rot="16200000">
                <a:off x="508" y="302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3" name="Rectangle 68"/>
              <p:cNvSpPr>
                <a:spLocks noChangeArrowheads="1"/>
              </p:cNvSpPr>
              <p:nvPr/>
            </p:nvSpPr>
            <p:spPr bwMode="auto">
              <a:xfrm rot="16200000">
                <a:off x="508" y="29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4" name="Rectangle 69"/>
              <p:cNvSpPr>
                <a:spLocks noChangeArrowheads="1"/>
              </p:cNvSpPr>
              <p:nvPr/>
            </p:nvSpPr>
            <p:spPr bwMode="auto">
              <a:xfrm rot="16200000">
                <a:off x="508" y="293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5" name="Rectangle 70"/>
              <p:cNvSpPr>
                <a:spLocks noChangeArrowheads="1"/>
              </p:cNvSpPr>
              <p:nvPr/>
            </p:nvSpPr>
            <p:spPr bwMode="auto">
              <a:xfrm rot="16200000">
                <a:off x="517" y="2903"/>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6" name="Rectangle 71"/>
              <p:cNvSpPr>
                <a:spLocks noChangeArrowheads="1"/>
              </p:cNvSpPr>
              <p:nvPr/>
            </p:nvSpPr>
            <p:spPr bwMode="auto">
              <a:xfrm rot="16200000">
                <a:off x="508" y="2870"/>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7" name="Rectangle 72"/>
              <p:cNvSpPr>
                <a:spLocks noChangeArrowheads="1"/>
              </p:cNvSpPr>
              <p:nvPr/>
            </p:nvSpPr>
            <p:spPr bwMode="auto">
              <a:xfrm rot="16200000">
                <a:off x="508" y="28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8" name="Rectangle 73"/>
              <p:cNvSpPr>
                <a:spLocks noChangeArrowheads="1"/>
              </p:cNvSpPr>
              <p:nvPr/>
            </p:nvSpPr>
            <p:spPr bwMode="auto">
              <a:xfrm rot="16200000">
                <a:off x="517" y="278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9" name="Rectangle 74"/>
              <p:cNvSpPr>
                <a:spLocks noChangeArrowheads="1"/>
              </p:cNvSpPr>
              <p:nvPr/>
            </p:nvSpPr>
            <p:spPr bwMode="auto">
              <a:xfrm rot="16200000">
                <a:off x="508" y="276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0" name="Freeform 75"/>
              <p:cNvSpPr>
                <a:spLocks/>
              </p:cNvSpPr>
              <p:nvPr/>
            </p:nvSpPr>
            <p:spPr bwMode="auto">
              <a:xfrm>
                <a:off x="4994" y="810"/>
                <a:ext cx="231" cy="2275"/>
              </a:xfrm>
              <a:custGeom>
                <a:avLst/>
                <a:gdLst>
                  <a:gd name="T0" fmla="*/ 0 w 615"/>
                  <a:gd name="T1" fmla="*/ 0 h 6067"/>
                  <a:gd name="T2" fmla="*/ 231 w 615"/>
                  <a:gd name="T3" fmla="*/ 0 h 6067"/>
                  <a:gd name="T4" fmla="*/ 423 w 615"/>
                  <a:gd name="T5" fmla="*/ 192 h 6067"/>
                  <a:gd name="T6" fmla="*/ 423 w 615"/>
                  <a:gd name="T7" fmla="*/ 192 h 6067"/>
                  <a:gd name="T8" fmla="*/ 423 w 615"/>
                  <a:gd name="T9" fmla="*/ 192 h 6067"/>
                  <a:gd name="T10" fmla="*/ 423 w 615"/>
                  <a:gd name="T11" fmla="*/ 2842 h 6067"/>
                  <a:gd name="T12" fmla="*/ 615 w 615"/>
                  <a:gd name="T13" fmla="*/ 3034 h 6067"/>
                  <a:gd name="T14" fmla="*/ 615 w 615"/>
                  <a:gd name="T15" fmla="*/ 3034 h 6067"/>
                  <a:gd name="T16" fmla="*/ 423 w 615"/>
                  <a:gd name="T17" fmla="*/ 3226 h 6067"/>
                  <a:gd name="T18" fmla="*/ 423 w 615"/>
                  <a:gd name="T19" fmla="*/ 3226 h 6067"/>
                  <a:gd name="T20" fmla="*/ 423 w 615"/>
                  <a:gd name="T21" fmla="*/ 3226 h 6067"/>
                  <a:gd name="T22" fmla="*/ 423 w 615"/>
                  <a:gd name="T23" fmla="*/ 5875 h 6067"/>
                  <a:gd name="T24" fmla="*/ 231 w 615"/>
                  <a:gd name="T25" fmla="*/ 6067 h 6067"/>
                  <a:gd name="T26" fmla="*/ 231 w 615"/>
                  <a:gd name="T27" fmla="*/ 6067 h 6067"/>
                  <a:gd name="T28" fmla="*/ 231 w 615"/>
                  <a:gd name="T29" fmla="*/ 6067 h 6067"/>
                  <a:gd name="T30" fmla="*/ 0 w 615"/>
                  <a:gd name="T31" fmla="*/ 6067 h 6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5" h="6067">
                    <a:moveTo>
                      <a:pt x="0" y="0"/>
                    </a:moveTo>
                    <a:lnTo>
                      <a:pt x="231" y="0"/>
                    </a:lnTo>
                    <a:cubicBezTo>
                      <a:pt x="337" y="0"/>
                      <a:pt x="423" y="86"/>
                      <a:pt x="423" y="192"/>
                    </a:cubicBezTo>
                    <a:cubicBezTo>
                      <a:pt x="423" y="192"/>
                      <a:pt x="423" y="192"/>
                      <a:pt x="423" y="192"/>
                    </a:cubicBezTo>
                    <a:lnTo>
                      <a:pt x="423" y="192"/>
                    </a:lnTo>
                    <a:lnTo>
                      <a:pt x="423" y="2842"/>
                    </a:lnTo>
                    <a:cubicBezTo>
                      <a:pt x="423" y="2948"/>
                      <a:pt x="509" y="3034"/>
                      <a:pt x="615" y="3034"/>
                    </a:cubicBezTo>
                    <a:cubicBezTo>
                      <a:pt x="615" y="3034"/>
                      <a:pt x="615" y="3034"/>
                      <a:pt x="615" y="3034"/>
                    </a:cubicBezTo>
                    <a:cubicBezTo>
                      <a:pt x="509" y="3034"/>
                      <a:pt x="423" y="3120"/>
                      <a:pt x="423" y="3226"/>
                    </a:cubicBezTo>
                    <a:cubicBezTo>
                      <a:pt x="423" y="3226"/>
                      <a:pt x="423" y="3226"/>
                      <a:pt x="423" y="3226"/>
                    </a:cubicBezTo>
                    <a:lnTo>
                      <a:pt x="423" y="3226"/>
                    </a:lnTo>
                    <a:lnTo>
                      <a:pt x="423" y="5875"/>
                    </a:lnTo>
                    <a:cubicBezTo>
                      <a:pt x="423" y="5981"/>
                      <a:pt x="337" y="6067"/>
                      <a:pt x="231" y="6067"/>
                    </a:cubicBezTo>
                    <a:cubicBezTo>
                      <a:pt x="231" y="6067"/>
                      <a:pt x="231" y="6067"/>
                      <a:pt x="231" y="6067"/>
                    </a:cubicBezTo>
                    <a:lnTo>
                      <a:pt x="231" y="6067"/>
                    </a:lnTo>
                    <a:lnTo>
                      <a:pt x="0" y="6067"/>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1" name="Freeform 76"/>
              <p:cNvSpPr>
                <a:spLocks/>
              </p:cNvSpPr>
              <p:nvPr/>
            </p:nvSpPr>
            <p:spPr bwMode="auto">
              <a:xfrm>
                <a:off x="5009" y="3085"/>
                <a:ext cx="230" cy="806"/>
              </a:xfrm>
              <a:custGeom>
                <a:avLst/>
                <a:gdLst>
                  <a:gd name="T0" fmla="*/ 0 w 614"/>
                  <a:gd name="T1" fmla="*/ 0 h 2151"/>
                  <a:gd name="T2" fmla="*/ 230 w 614"/>
                  <a:gd name="T3" fmla="*/ 0 h 2151"/>
                  <a:gd name="T4" fmla="*/ 422 w 614"/>
                  <a:gd name="T5" fmla="*/ 192 h 2151"/>
                  <a:gd name="T6" fmla="*/ 422 w 614"/>
                  <a:gd name="T7" fmla="*/ 192 h 2151"/>
                  <a:gd name="T8" fmla="*/ 422 w 614"/>
                  <a:gd name="T9" fmla="*/ 883 h 2151"/>
                  <a:gd name="T10" fmla="*/ 614 w 614"/>
                  <a:gd name="T11" fmla="*/ 1075 h 2151"/>
                  <a:gd name="T12" fmla="*/ 614 w 614"/>
                  <a:gd name="T13" fmla="*/ 1075 h 2151"/>
                  <a:gd name="T14" fmla="*/ 422 w 614"/>
                  <a:gd name="T15" fmla="*/ 1267 h 2151"/>
                  <a:gd name="T16" fmla="*/ 422 w 614"/>
                  <a:gd name="T17" fmla="*/ 1267 h 2151"/>
                  <a:gd name="T18" fmla="*/ 422 w 614"/>
                  <a:gd name="T19" fmla="*/ 1959 h 2151"/>
                  <a:gd name="T20" fmla="*/ 230 w 614"/>
                  <a:gd name="T21" fmla="*/ 2151 h 2151"/>
                  <a:gd name="T22" fmla="*/ 230 w 614"/>
                  <a:gd name="T23" fmla="*/ 2151 h 2151"/>
                  <a:gd name="T24" fmla="*/ 0 w 614"/>
                  <a:gd name="T25" fmla="*/ 215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 h="2151">
                    <a:moveTo>
                      <a:pt x="0" y="0"/>
                    </a:moveTo>
                    <a:lnTo>
                      <a:pt x="230" y="0"/>
                    </a:lnTo>
                    <a:cubicBezTo>
                      <a:pt x="336" y="0"/>
                      <a:pt x="422" y="86"/>
                      <a:pt x="422" y="192"/>
                    </a:cubicBezTo>
                    <a:cubicBezTo>
                      <a:pt x="422" y="192"/>
                      <a:pt x="422" y="192"/>
                      <a:pt x="422" y="192"/>
                    </a:cubicBezTo>
                    <a:lnTo>
                      <a:pt x="422" y="883"/>
                    </a:lnTo>
                    <a:cubicBezTo>
                      <a:pt x="422" y="990"/>
                      <a:pt x="508" y="1075"/>
                      <a:pt x="614" y="1075"/>
                    </a:cubicBezTo>
                    <a:cubicBezTo>
                      <a:pt x="614" y="1075"/>
                      <a:pt x="614" y="1075"/>
                      <a:pt x="614" y="1075"/>
                    </a:cubicBezTo>
                    <a:cubicBezTo>
                      <a:pt x="508" y="1075"/>
                      <a:pt x="422" y="1161"/>
                      <a:pt x="422" y="1267"/>
                    </a:cubicBezTo>
                    <a:cubicBezTo>
                      <a:pt x="422" y="1267"/>
                      <a:pt x="422" y="1267"/>
                      <a:pt x="422" y="1267"/>
                    </a:cubicBezTo>
                    <a:lnTo>
                      <a:pt x="422" y="1959"/>
                    </a:lnTo>
                    <a:cubicBezTo>
                      <a:pt x="422" y="2065"/>
                      <a:pt x="336" y="2151"/>
                      <a:pt x="230" y="2151"/>
                    </a:cubicBezTo>
                    <a:cubicBezTo>
                      <a:pt x="230" y="2151"/>
                      <a:pt x="230" y="2151"/>
                      <a:pt x="230" y="2151"/>
                    </a:cubicBezTo>
                    <a:lnTo>
                      <a:pt x="0" y="2151"/>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2" name="Rectangle 77"/>
              <p:cNvSpPr>
                <a:spLocks noChangeArrowheads="1"/>
              </p:cNvSpPr>
              <p:nvPr/>
            </p:nvSpPr>
            <p:spPr bwMode="auto">
              <a:xfrm rot="5400000">
                <a:off x="5219" y="1784"/>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3" name="Rectangle 78"/>
              <p:cNvSpPr>
                <a:spLocks noChangeArrowheads="1"/>
              </p:cNvSpPr>
              <p:nvPr/>
            </p:nvSpPr>
            <p:spPr bwMode="auto">
              <a:xfrm rot="5400000">
                <a:off x="5219" y="182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4" name="Rectangle 79"/>
              <p:cNvSpPr>
                <a:spLocks noChangeArrowheads="1"/>
              </p:cNvSpPr>
              <p:nvPr/>
            </p:nvSpPr>
            <p:spPr bwMode="auto">
              <a:xfrm rot="5400000">
                <a:off x="5222" y="185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5" name="Rectangle 80"/>
              <p:cNvSpPr>
                <a:spLocks noChangeArrowheads="1"/>
              </p:cNvSpPr>
              <p:nvPr/>
            </p:nvSpPr>
            <p:spPr bwMode="auto">
              <a:xfrm rot="5400000">
                <a:off x="5219" y="18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6" name="Rectangle 81"/>
              <p:cNvSpPr>
                <a:spLocks noChangeArrowheads="1"/>
              </p:cNvSpPr>
              <p:nvPr/>
            </p:nvSpPr>
            <p:spPr bwMode="auto">
              <a:xfrm rot="5400000">
                <a:off x="5228" y="191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7" name="Rectangle 82"/>
              <p:cNvSpPr>
                <a:spLocks noChangeArrowheads="1"/>
              </p:cNvSpPr>
              <p:nvPr/>
            </p:nvSpPr>
            <p:spPr bwMode="auto">
              <a:xfrm rot="5400000">
                <a:off x="5231" y="1928"/>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8" name="Rectangle 83"/>
              <p:cNvSpPr>
                <a:spLocks noChangeArrowheads="1"/>
              </p:cNvSpPr>
              <p:nvPr/>
            </p:nvSpPr>
            <p:spPr bwMode="auto">
              <a:xfrm rot="5400000">
                <a:off x="5219" y="19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9" name="Rectangle 84"/>
              <p:cNvSpPr>
                <a:spLocks noChangeArrowheads="1"/>
              </p:cNvSpPr>
              <p:nvPr/>
            </p:nvSpPr>
            <p:spPr bwMode="auto">
              <a:xfrm rot="5400000">
                <a:off x="5225" y="335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0" name="Rectangle 85"/>
              <p:cNvSpPr>
                <a:spLocks noChangeArrowheads="1"/>
              </p:cNvSpPr>
              <p:nvPr/>
            </p:nvSpPr>
            <p:spPr bwMode="auto">
              <a:xfrm rot="5400000">
                <a:off x="5225" y="33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1" name="Rectangle 86"/>
              <p:cNvSpPr>
                <a:spLocks noChangeArrowheads="1"/>
              </p:cNvSpPr>
              <p:nvPr/>
            </p:nvSpPr>
            <p:spPr bwMode="auto">
              <a:xfrm rot="5400000">
                <a:off x="5228" y="3419"/>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2" name="Rectangle 87"/>
              <p:cNvSpPr>
                <a:spLocks noChangeArrowheads="1"/>
              </p:cNvSpPr>
              <p:nvPr/>
            </p:nvSpPr>
            <p:spPr bwMode="auto">
              <a:xfrm rot="5400000">
                <a:off x="5225" y="34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3" name="Rectangle 88"/>
              <p:cNvSpPr>
                <a:spLocks noChangeArrowheads="1"/>
              </p:cNvSpPr>
              <p:nvPr/>
            </p:nvSpPr>
            <p:spPr bwMode="auto">
              <a:xfrm rot="5400000">
                <a:off x="5234" y="347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4" name="Rectangle 89"/>
              <p:cNvSpPr>
                <a:spLocks noChangeArrowheads="1"/>
              </p:cNvSpPr>
              <p:nvPr/>
            </p:nvSpPr>
            <p:spPr bwMode="auto">
              <a:xfrm rot="5400000">
                <a:off x="5237" y="3500"/>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5" name="Rectangle 90"/>
              <p:cNvSpPr>
                <a:spLocks noChangeArrowheads="1"/>
              </p:cNvSpPr>
              <p:nvPr/>
            </p:nvSpPr>
            <p:spPr bwMode="auto">
              <a:xfrm rot="5400000">
                <a:off x="5225" y="353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6" name="Rectangle 91"/>
              <p:cNvSpPr>
                <a:spLocks noChangeArrowheads="1"/>
              </p:cNvSpPr>
              <p:nvPr/>
            </p:nvSpPr>
            <p:spPr bwMode="auto">
              <a:xfrm>
                <a:off x="847" y="435"/>
                <a:ext cx="1267"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7" name="Rectangle 92"/>
              <p:cNvSpPr>
                <a:spLocks noChangeArrowheads="1"/>
              </p:cNvSpPr>
              <p:nvPr/>
            </p:nvSpPr>
            <p:spPr bwMode="auto">
              <a:xfrm>
                <a:off x="847" y="435"/>
                <a:ext cx="1267"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8" name="Rectangle 93"/>
              <p:cNvSpPr>
                <a:spLocks noChangeArrowheads="1"/>
              </p:cNvSpPr>
              <p:nvPr/>
            </p:nvSpPr>
            <p:spPr bwMode="auto">
              <a:xfrm>
                <a:off x="854" y="455"/>
                <a:ext cx="4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    IPv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9" name="Rectangle 94"/>
              <p:cNvSpPr>
                <a:spLocks noChangeArrowheads="1"/>
              </p:cNvSpPr>
              <p:nvPr/>
            </p:nvSpPr>
            <p:spPr bwMode="auto">
              <a:xfrm>
                <a:off x="1226" y="455"/>
                <a:ext cx="1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6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0" name="Rectangle 95"/>
              <p:cNvSpPr>
                <a:spLocks noChangeArrowheads="1"/>
              </p:cNvSpPr>
              <p:nvPr/>
            </p:nvSpPr>
            <p:spPr bwMode="auto">
              <a:xfrm>
                <a:off x="1346" y="455"/>
                <a:ext cx="5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91" name="Freeform 96"/>
              <p:cNvSpPr>
                <a:spLocks/>
              </p:cNvSpPr>
              <p:nvPr/>
            </p:nvSpPr>
            <p:spPr bwMode="auto">
              <a:xfrm>
                <a:off x="4994" y="435"/>
                <a:ext cx="231" cy="375"/>
              </a:xfrm>
              <a:custGeom>
                <a:avLst/>
                <a:gdLst>
                  <a:gd name="T0" fmla="*/ 0 w 615"/>
                  <a:gd name="T1" fmla="*/ 0 h 998"/>
                  <a:gd name="T2" fmla="*/ 231 w 615"/>
                  <a:gd name="T3" fmla="*/ 0 h 998"/>
                  <a:gd name="T4" fmla="*/ 423 w 615"/>
                  <a:gd name="T5" fmla="*/ 192 h 998"/>
                  <a:gd name="T6" fmla="*/ 423 w 615"/>
                  <a:gd name="T7" fmla="*/ 192 h 998"/>
                  <a:gd name="T8" fmla="*/ 423 w 615"/>
                  <a:gd name="T9" fmla="*/ 192 h 998"/>
                  <a:gd name="T10" fmla="*/ 423 w 615"/>
                  <a:gd name="T11" fmla="*/ 307 h 998"/>
                  <a:gd name="T12" fmla="*/ 615 w 615"/>
                  <a:gd name="T13" fmla="*/ 499 h 998"/>
                  <a:gd name="T14" fmla="*/ 615 w 615"/>
                  <a:gd name="T15" fmla="*/ 499 h 998"/>
                  <a:gd name="T16" fmla="*/ 423 w 615"/>
                  <a:gd name="T17" fmla="*/ 691 h 998"/>
                  <a:gd name="T18" fmla="*/ 423 w 615"/>
                  <a:gd name="T19" fmla="*/ 691 h 998"/>
                  <a:gd name="T20" fmla="*/ 423 w 615"/>
                  <a:gd name="T21" fmla="*/ 691 h 998"/>
                  <a:gd name="T22" fmla="*/ 423 w 615"/>
                  <a:gd name="T23" fmla="*/ 806 h 998"/>
                  <a:gd name="T24" fmla="*/ 231 w 615"/>
                  <a:gd name="T25" fmla="*/ 998 h 998"/>
                  <a:gd name="T26" fmla="*/ 231 w 615"/>
                  <a:gd name="T27" fmla="*/ 998 h 998"/>
                  <a:gd name="T28" fmla="*/ 0 w 615"/>
                  <a:gd name="T29" fmla="*/ 998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5" h="998">
                    <a:moveTo>
                      <a:pt x="0" y="0"/>
                    </a:moveTo>
                    <a:lnTo>
                      <a:pt x="231" y="0"/>
                    </a:lnTo>
                    <a:cubicBezTo>
                      <a:pt x="337" y="0"/>
                      <a:pt x="423" y="86"/>
                      <a:pt x="423" y="192"/>
                    </a:cubicBezTo>
                    <a:cubicBezTo>
                      <a:pt x="423" y="192"/>
                      <a:pt x="423" y="192"/>
                      <a:pt x="423" y="192"/>
                    </a:cubicBezTo>
                    <a:lnTo>
                      <a:pt x="423" y="192"/>
                    </a:lnTo>
                    <a:lnTo>
                      <a:pt x="423" y="307"/>
                    </a:lnTo>
                    <a:cubicBezTo>
                      <a:pt x="423" y="413"/>
                      <a:pt x="509" y="499"/>
                      <a:pt x="615" y="499"/>
                    </a:cubicBezTo>
                    <a:cubicBezTo>
                      <a:pt x="615" y="499"/>
                      <a:pt x="615" y="499"/>
                      <a:pt x="615" y="499"/>
                    </a:cubicBezTo>
                    <a:cubicBezTo>
                      <a:pt x="509" y="499"/>
                      <a:pt x="423" y="585"/>
                      <a:pt x="423" y="691"/>
                    </a:cubicBezTo>
                    <a:cubicBezTo>
                      <a:pt x="423" y="691"/>
                      <a:pt x="423" y="691"/>
                      <a:pt x="423" y="691"/>
                    </a:cubicBezTo>
                    <a:lnTo>
                      <a:pt x="423" y="691"/>
                    </a:lnTo>
                    <a:lnTo>
                      <a:pt x="423" y="806"/>
                    </a:lnTo>
                    <a:cubicBezTo>
                      <a:pt x="423" y="912"/>
                      <a:pt x="337" y="998"/>
                      <a:pt x="231" y="998"/>
                    </a:cubicBezTo>
                    <a:cubicBezTo>
                      <a:pt x="231" y="998"/>
                      <a:pt x="231" y="998"/>
                      <a:pt x="231" y="998"/>
                    </a:cubicBezTo>
                    <a:lnTo>
                      <a:pt x="0" y="99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2" name="Rectangle 97"/>
              <p:cNvSpPr>
                <a:spLocks noChangeArrowheads="1"/>
              </p:cNvSpPr>
              <p:nvPr/>
            </p:nvSpPr>
            <p:spPr bwMode="auto">
              <a:xfrm>
                <a:off x="2086" y="435"/>
                <a:ext cx="1353"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3" name="Rectangle 98"/>
              <p:cNvSpPr>
                <a:spLocks noChangeArrowheads="1"/>
              </p:cNvSpPr>
              <p:nvPr/>
            </p:nvSpPr>
            <p:spPr bwMode="auto">
              <a:xfrm>
                <a:off x="2086" y="435"/>
                <a:ext cx="1353"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4" name="Rectangle 99"/>
              <p:cNvSpPr>
                <a:spLocks noChangeArrowheads="1"/>
              </p:cNvSpPr>
              <p:nvPr/>
            </p:nvSpPr>
            <p:spPr bwMode="auto">
              <a:xfrm>
                <a:off x="2264" y="449"/>
                <a:ext cx="106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Other Networks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5" name="Freeform 100"/>
              <p:cNvSpPr>
                <a:spLocks/>
              </p:cNvSpPr>
              <p:nvPr/>
            </p:nvSpPr>
            <p:spPr bwMode="auto">
              <a:xfrm>
                <a:off x="2388" y="752"/>
                <a:ext cx="590" cy="116"/>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6" name="Freeform 101"/>
              <p:cNvSpPr>
                <a:spLocks/>
              </p:cNvSpPr>
              <p:nvPr/>
            </p:nvSpPr>
            <p:spPr bwMode="auto">
              <a:xfrm>
                <a:off x="2388" y="752"/>
                <a:ext cx="590" cy="115"/>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7" name="Rectangle 102"/>
              <p:cNvSpPr>
                <a:spLocks noChangeArrowheads="1"/>
              </p:cNvSpPr>
              <p:nvPr/>
            </p:nvSpPr>
            <p:spPr bwMode="auto">
              <a:xfrm>
                <a:off x="2462" y="755"/>
                <a:ext cx="27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NWK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8" name="Rectangle 103"/>
              <p:cNvSpPr>
                <a:spLocks noChangeArrowheads="1"/>
              </p:cNvSpPr>
              <p:nvPr/>
            </p:nvSpPr>
            <p:spPr bwMode="auto">
              <a:xfrm>
                <a:off x="268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9" name="Rectangle 104"/>
              <p:cNvSpPr>
                <a:spLocks noChangeArrowheads="1"/>
              </p:cNvSpPr>
              <p:nvPr/>
            </p:nvSpPr>
            <p:spPr bwMode="auto">
              <a:xfrm>
                <a:off x="271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0" name="Rectangle 105"/>
              <p:cNvSpPr>
                <a:spLocks noChangeArrowheads="1"/>
              </p:cNvSpPr>
              <p:nvPr/>
            </p:nvSpPr>
            <p:spPr bwMode="auto">
              <a:xfrm>
                <a:off x="3439" y="435"/>
                <a:ext cx="1642"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1" name="Rectangle 106"/>
              <p:cNvSpPr>
                <a:spLocks noChangeArrowheads="1"/>
              </p:cNvSpPr>
              <p:nvPr/>
            </p:nvSpPr>
            <p:spPr bwMode="auto">
              <a:xfrm>
                <a:off x="3439" y="435"/>
                <a:ext cx="1642"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2" name="Rectangle 107"/>
              <p:cNvSpPr>
                <a:spLocks noChangeArrowheads="1"/>
              </p:cNvSpPr>
              <p:nvPr/>
            </p:nvSpPr>
            <p:spPr bwMode="auto">
              <a:xfrm>
                <a:off x="3872" y="449"/>
                <a:ext cx="8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Applications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3" name="Freeform 108"/>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04" name="Freeform 109"/>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5" name="Rectangle 110"/>
              <p:cNvSpPr>
                <a:spLocks noChangeArrowheads="1"/>
              </p:cNvSpPr>
              <p:nvPr/>
            </p:nvSpPr>
            <p:spPr bwMode="auto">
              <a:xfrm>
                <a:off x="4352" y="755"/>
                <a:ext cx="29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6" name="Rectangle 111"/>
              <p:cNvSpPr>
                <a:spLocks noChangeArrowheads="1"/>
              </p:cNvSpPr>
              <p:nvPr/>
            </p:nvSpPr>
            <p:spPr bwMode="auto">
              <a:xfrm>
                <a:off x="460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7" name="Rectangle 112"/>
              <p:cNvSpPr>
                <a:spLocks noChangeArrowheads="1"/>
              </p:cNvSpPr>
              <p:nvPr/>
            </p:nvSpPr>
            <p:spPr bwMode="auto">
              <a:xfrm>
                <a:off x="463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8" name="Rectangle 113"/>
              <p:cNvSpPr>
                <a:spLocks noChangeArrowheads="1"/>
              </p:cNvSpPr>
              <p:nvPr/>
            </p:nvSpPr>
            <p:spPr bwMode="auto">
              <a:xfrm>
                <a:off x="4332" y="1263"/>
                <a:ext cx="374"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9" name="Rectangle 114"/>
              <p:cNvSpPr>
                <a:spLocks noChangeArrowheads="1"/>
              </p:cNvSpPr>
              <p:nvPr/>
            </p:nvSpPr>
            <p:spPr bwMode="auto">
              <a:xfrm>
                <a:off x="4332" y="1263"/>
                <a:ext cx="374"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0" name="Rectangle 115"/>
              <p:cNvSpPr>
                <a:spLocks noChangeArrowheads="1"/>
              </p:cNvSpPr>
              <p:nvPr/>
            </p:nvSpPr>
            <p:spPr bwMode="auto">
              <a:xfrm>
                <a:off x="4436" y="129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1" name="Rectangle 116"/>
              <p:cNvSpPr>
                <a:spLocks noChangeArrowheads="1"/>
              </p:cNvSpPr>
              <p:nvPr/>
            </p:nvSpPr>
            <p:spPr bwMode="auto">
              <a:xfrm>
                <a:off x="4568" y="129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2" name="Rectangle 117"/>
              <p:cNvSpPr>
                <a:spLocks noChangeArrowheads="1"/>
              </p:cNvSpPr>
              <p:nvPr/>
            </p:nvSpPr>
            <p:spPr bwMode="auto">
              <a:xfrm>
                <a:off x="4412" y="13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3" name="Rectangle 118"/>
              <p:cNvSpPr>
                <a:spLocks noChangeArrowheads="1"/>
              </p:cNvSpPr>
              <p:nvPr/>
            </p:nvSpPr>
            <p:spPr bwMode="auto">
              <a:xfrm>
                <a:off x="4448" y="1367"/>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4" name="Rectangle 119"/>
              <p:cNvSpPr>
                <a:spLocks noChangeArrowheads="1"/>
              </p:cNvSpPr>
              <p:nvPr/>
            </p:nvSpPr>
            <p:spPr bwMode="auto">
              <a:xfrm>
                <a:off x="4478" y="1367"/>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888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5" name="Rectangle 120"/>
              <p:cNvSpPr>
                <a:spLocks noChangeArrowheads="1"/>
              </p:cNvSpPr>
              <p:nvPr/>
            </p:nvSpPr>
            <p:spPr bwMode="auto">
              <a:xfrm>
                <a:off x="4586" y="13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6" name="Rectangle 121"/>
              <p:cNvSpPr>
                <a:spLocks noChangeArrowheads="1"/>
              </p:cNvSpPr>
              <p:nvPr/>
            </p:nvSpPr>
            <p:spPr bwMode="auto">
              <a:xfrm>
                <a:off x="4418" y="1523"/>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7" name="Rectangle 122"/>
              <p:cNvSpPr>
                <a:spLocks noChangeArrowheads="1"/>
              </p:cNvSpPr>
              <p:nvPr/>
            </p:nvSpPr>
            <p:spPr bwMode="auto">
              <a:xfrm>
                <a:off x="4526" y="1523"/>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8" name="Rectangle 123"/>
              <p:cNvSpPr>
                <a:spLocks noChangeArrowheads="1"/>
              </p:cNvSpPr>
              <p:nvPr/>
            </p:nvSpPr>
            <p:spPr bwMode="auto">
              <a:xfrm>
                <a:off x="4544" y="152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9" name="Rectangle 124"/>
              <p:cNvSpPr>
                <a:spLocks noChangeArrowheads="1"/>
              </p:cNvSpPr>
              <p:nvPr/>
            </p:nvSpPr>
            <p:spPr bwMode="auto">
              <a:xfrm>
                <a:off x="4580" y="1523"/>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0" name="Rectangle 125"/>
              <p:cNvSpPr>
                <a:spLocks noChangeArrowheads="1"/>
              </p:cNvSpPr>
              <p:nvPr/>
            </p:nvSpPr>
            <p:spPr bwMode="auto">
              <a:xfrm>
                <a:off x="4376"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1" name="Rectangle 126"/>
              <p:cNvSpPr>
                <a:spLocks noChangeArrowheads="1"/>
              </p:cNvSpPr>
              <p:nvPr/>
            </p:nvSpPr>
            <p:spPr bwMode="auto">
              <a:xfrm>
                <a:off x="4400" y="16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2" name="Rectangle 127"/>
              <p:cNvSpPr>
                <a:spLocks noChangeArrowheads="1"/>
              </p:cNvSpPr>
              <p:nvPr/>
            </p:nvSpPr>
            <p:spPr bwMode="auto">
              <a:xfrm>
                <a:off x="4640"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3" name="Rectangle 128"/>
              <p:cNvSpPr>
                <a:spLocks noChangeArrowheads="1"/>
              </p:cNvSpPr>
              <p:nvPr/>
            </p:nvSpPr>
            <p:spPr bwMode="auto">
              <a:xfrm>
                <a:off x="847" y="810"/>
                <a:ext cx="576" cy="2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24" name="Rectangle 129"/>
              <p:cNvSpPr>
                <a:spLocks noChangeArrowheads="1"/>
              </p:cNvSpPr>
              <p:nvPr/>
            </p:nvSpPr>
            <p:spPr bwMode="auto">
              <a:xfrm>
                <a:off x="847" y="810"/>
                <a:ext cx="576" cy="288"/>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5" name="Rectangle 130"/>
              <p:cNvSpPr>
                <a:spLocks noChangeArrowheads="1"/>
              </p:cNvSpPr>
              <p:nvPr/>
            </p:nvSpPr>
            <p:spPr bwMode="auto">
              <a:xfrm>
                <a:off x="986" y="87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6" name="Rectangle 131"/>
              <p:cNvSpPr>
                <a:spLocks noChangeArrowheads="1"/>
              </p:cNvSpPr>
              <p:nvPr/>
            </p:nvSpPr>
            <p:spPr bwMode="auto">
              <a:xfrm>
                <a:off x="1022" y="875"/>
                <a:ext cx="33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7" name="Rectangle 132"/>
              <p:cNvSpPr>
                <a:spLocks noChangeArrowheads="1"/>
              </p:cNvSpPr>
              <p:nvPr/>
            </p:nvSpPr>
            <p:spPr bwMode="auto">
              <a:xfrm>
                <a:off x="992"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8" name="Rectangle 133"/>
              <p:cNvSpPr>
                <a:spLocks noChangeArrowheads="1"/>
              </p:cNvSpPr>
              <p:nvPr/>
            </p:nvSpPr>
            <p:spPr bwMode="auto">
              <a:xfrm>
                <a:off x="1016" y="953"/>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9" name="Rectangle 134"/>
              <p:cNvSpPr>
                <a:spLocks noChangeArrowheads="1"/>
              </p:cNvSpPr>
              <p:nvPr/>
            </p:nvSpPr>
            <p:spPr bwMode="auto">
              <a:xfrm>
                <a:off x="1256"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0" name="Freeform 135"/>
              <p:cNvSpPr>
                <a:spLocks/>
              </p:cNvSpPr>
              <p:nvPr/>
            </p:nvSpPr>
            <p:spPr bwMode="auto">
              <a:xfrm>
                <a:off x="1481" y="764"/>
                <a:ext cx="518" cy="104"/>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1" name="Freeform 136"/>
              <p:cNvSpPr>
                <a:spLocks/>
              </p:cNvSpPr>
              <p:nvPr/>
            </p:nvSpPr>
            <p:spPr bwMode="auto">
              <a:xfrm>
                <a:off x="1481" y="764"/>
                <a:ext cx="518" cy="103"/>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2" name="Rectangle 137"/>
              <p:cNvSpPr>
                <a:spLocks noChangeArrowheads="1"/>
              </p:cNvSpPr>
              <p:nvPr/>
            </p:nvSpPr>
            <p:spPr bwMode="auto">
              <a:xfrm>
                <a:off x="1538" y="77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3" name="Rectangle 138"/>
              <p:cNvSpPr>
                <a:spLocks noChangeArrowheads="1"/>
              </p:cNvSpPr>
              <p:nvPr/>
            </p:nvSpPr>
            <p:spPr bwMode="auto">
              <a:xfrm>
                <a:off x="1670"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4" name="Rectangle 139"/>
              <p:cNvSpPr>
                <a:spLocks noChangeArrowheads="1"/>
              </p:cNvSpPr>
              <p:nvPr/>
            </p:nvSpPr>
            <p:spPr bwMode="auto">
              <a:xfrm>
                <a:off x="1706"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5" name="Rectangle 140"/>
              <p:cNvSpPr>
                <a:spLocks noChangeArrowheads="1"/>
              </p:cNvSpPr>
              <p:nvPr/>
            </p:nvSpPr>
            <p:spPr bwMode="auto">
              <a:xfrm>
                <a:off x="1742" y="77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6" name="Rectangle 141"/>
              <p:cNvSpPr>
                <a:spLocks noChangeArrowheads="1"/>
              </p:cNvSpPr>
              <p:nvPr/>
            </p:nvSpPr>
            <p:spPr bwMode="auto">
              <a:xfrm>
                <a:off x="1778" y="773"/>
                <a:ext cx="10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7" name="Rectangle 142"/>
              <p:cNvSpPr>
                <a:spLocks noChangeArrowheads="1"/>
              </p:cNvSpPr>
              <p:nvPr/>
            </p:nvSpPr>
            <p:spPr bwMode="auto">
              <a:xfrm>
                <a:off x="1850" y="773"/>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8" name="Freeform 143"/>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9" name="Freeform 144"/>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0" name="Rectangle 145"/>
              <p:cNvSpPr>
                <a:spLocks noChangeArrowheads="1"/>
              </p:cNvSpPr>
              <p:nvPr/>
            </p:nvSpPr>
            <p:spPr bwMode="auto">
              <a:xfrm>
                <a:off x="4418" y="1235"/>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1" name="Rectangle 146"/>
              <p:cNvSpPr>
                <a:spLocks noChangeArrowheads="1"/>
              </p:cNvSpPr>
              <p:nvPr/>
            </p:nvSpPr>
            <p:spPr bwMode="auto">
              <a:xfrm>
                <a:off x="4436"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2" name="Rectangle 147"/>
              <p:cNvSpPr>
                <a:spLocks noChangeArrowheads="1"/>
              </p:cNvSpPr>
              <p:nvPr/>
            </p:nvSpPr>
            <p:spPr bwMode="auto">
              <a:xfrm>
                <a:off x="4460"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3" name="Rectangle 148"/>
              <p:cNvSpPr>
                <a:spLocks noChangeArrowheads="1"/>
              </p:cNvSpPr>
              <p:nvPr/>
            </p:nvSpPr>
            <p:spPr bwMode="auto">
              <a:xfrm>
                <a:off x="4490"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4" name="Rectangle 149"/>
              <p:cNvSpPr>
                <a:spLocks noChangeArrowheads="1"/>
              </p:cNvSpPr>
              <p:nvPr/>
            </p:nvSpPr>
            <p:spPr bwMode="auto">
              <a:xfrm>
                <a:off x="4508"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5" name="Freeform 150"/>
              <p:cNvSpPr>
                <a:spLocks/>
              </p:cNvSpPr>
              <p:nvPr/>
            </p:nvSpPr>
            <p:spPr bwMode="auto">
              <a:xfrm>
                <a:off x="882" y="760"/>
                <a:ext cx="507" cy="100"/>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6" name="Freeform 151"/>
              <p:cNvSpPr>
                <a:spLocks/>
              </p:cNvSpPr>
              <p:nvPr/>
            </p:nvSpPr>
            <p:spPr bwMode="auto">
              <a:xfrm>
                <a:off x="882" y="759"/>
                <a:ext cx="507" cy="101"/>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7" name="Rectangle 152"/>
              <p:cNvSpPr>
                <a:spLocks noChangeArrowheads="1"/>
              </p:cNvSpPr>
              <p:nvPr/>
            </p:nvSpPr>
            <p:spPr bwMode="auto">
              <a:xfrm>
                <a:off x="932" y="7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8" name="Rectangle 153"/>
              <p:cNvSpPr>
                <a:spLocks noChangeArrowheads="1"/>
              </p:cNvSpPr>
              <p:nvPr/>
            </p:nvSpPr>
            <p:spPr bwMode="auto">
              <a:xfrm>
                <a:off x="106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9" name="Rectangle 154"/>
              <p:cNvSpPr>
                <a:spLocks noChangeArrowheads="1"/>
              </p:cNvSpPr>
              <p:nvPr/>
            </p:nvSpPr>
            <p:spPr bwMode="auto">
              <a:xfrm>
                <a:off x="1100"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0" name="Rectangle 155"/>
              <p:cNvSpPr>
                <a:spLocks noChangeArrowheads="1"/>
              </p:cNvSpPr>
              <p:nvPr/>
            </p:nvSpPr>
            <p:spPr bwMode="auto">
              <a:xfrm>
                <a:off x="1136" y="767"/>
                <a:ext cx="11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1" name="Rectangle 156"/>
              <p:cNvSpPr>
                <a:spLocks noChangeArrowheads="1"/>
              </p:cNvSpPr>
              <p:nvPr/>
            </p:nvSpPr>
            <p:spPr bwMode="auto">
              <a:xfrm>
                <a:off x="121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2" name="Rectangle 157"/>
              <p:cNvSpPr>
                <a:spLocks noChangeArrowheads="1"/>
              </p:cNvSpPr>
              <p:nvPr/>
            </p:nvSpPr>
            <p:spPr bwMode="auto">
              <a:xfrm>
                <a:off x="1250" y="767"/>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3" name="Rectangle 158"/>
              <p:cNvSpPr>
                <a:spLocks noChangeArrowheads="1"/>
              </p:cNvSpPr>
              <p:nvPr/>
            </p:nvSpPr>
            <p:spPr bwMode="auto">
              <a:xfrm>
                <a:off x="3929" y="1263"/>
                <a:ext cx="403"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54" name="Rectangle 159"/>
              <p:cNvSpPr>
                <a:spLocks noChangeArrowheads="1"/>
              </p:cNvSpPr>
              <p:nvPr/>
            </p:nvSpPr>
            <p:spPr bwMode="auto">
              <a:xfrm>
                <a:off x="3929" y="1263"/>
                <a:ext cx="403"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5" name="Rectangle 160"/>
              <p:cNvSpPr>
                <a:spLocks noChangeArrowheads="1"/>
              </p:cNvSpPr>
              <p:nvPr/>
            </p:nvSpPr>
            <p:spPr bwMode="auto">
              <a:xfrm>
                <a:off x="4070" y="1331"/>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6" name="Rectangle 161"/>
              <p:cNvSpPr>
                <a:spLocks noChangeArrowheads="1"/>
              </p:cNvSpPr>
              <p:nvPr/>
            </p:nvSpPr>
            <p:spPr bwMode="auto">
              <a:xfrm>
                <a:off x="3968" y="140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7" name="Rectangle 162"/>
              <p:cNvSpPr>
                <a:spLocks noChangeArrowheads="1"/>
              </p:cNvSpPr>
              <p:nvPr/>
            </p:nvSpPr>
            <p:spPr bwMode="auto">
              <a:xfrm>
                <a:off x="3992" y="140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8" name="Rectangle 163"/>
              <p:cNvSpPr>
                <a:spLocks noChangeArrowheads="1"/>
              </p:cNvSpPr>
              <p:nvPr/>
            </p:nvSpPr>
            <p:spPr bwMode="auto">
              <a:xfrm>
                <a:off x="4250" y="1409"/>
                <a:ext cx="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9" name="Rectangle 164"/>
              <p:cNvSpPr>
                <a:spLocks noChangeArrowheads="1"/>
              </p:cNvSpPr>
              <p:nvPr/>
            </p:nvSpPr>
            <p:spPr bwMode="auto">
              <a:xfrm>
                <a:off x="4010" y="1487"/>
                <a:ext cx="32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Location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0" name="Rectangle 165"/>
              <p:cNvSpPr>
                <a:spLocks noChangeArrowheads="1"/>
              </p:cNvSpPr>
              <p:nvPr/>
            </p:nvSpPr>
            <p:spPr bwMode="auto">
              <a:xfrm>
                <a:off x="4010" y="1559"/>
                <a:ext cx="28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Support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1" name="Rectangle 166"/>
              <p:cNvSpPr>
                <a:spLocks noChangeArrowheads="1"/>
              </p:cNvSpPr>
              <p:nvPr/>
            </p:nvSpPr>
            <p:spPr bwMode="auto">
              <a:xfrm>
                <a:off x="4232" y="155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2" name="Rectangle 167"/>
              <p:cNvSpPr>
                <a:spLocks noChangeArrowheads="1"/>
              </p:cNvSpPr>
              <p:nvPr/>
            </p:nvSpPr>
            <p:spPr bwMode="auto">
              <a:xfrm>
                <a:off x="3992"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 name="Rectangle 168"/>
              <p:cNvSpPr>
                <a:spLocks noChangeArrowheads="1"/>
              </p:cNvSpPr>
              <p:nvPr/>
            </p:nvSpPr>
            <p:spPr bwMode="auto">
              <a:xfrm>
                <a:off x="4010" y="163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4" name="Rectangle 169"/>
              <p:cNvSpPr>
                <a:spLocks noChangeArrowheads="1"/>
              </p:cNvSpPr>
              <p:nvPr/>
            </p:nvSpPr>
            <p:spPr bwMode="auto">
              <a:xfrm>
                <a:off x="4250"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5" name="Freeform 170"/>
              <p:cNvSpPr>
                <a:spLocks/>
              </p:cNvSpPr>
              <p:nvPr/>
            </p:nvSpPr>
            <p:spPr bwMode="auto">
              <a:xfrm>
                <a:off x="3946" y="1234"/>
                <a:ext cx="346" cy="66"/>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 name="Freeform 171"/>
              <p:cNvSpPr>
                <a:spLocks/>
              </p:cNvSpPr>
              <p:nvPr/>
            </p:nvSpPr>
            <p:spPr bwMode="auto">
              <a:xfrm>
                <a:off x="3946" y="1233"/>
                <a:ext cx="346" cy="67"/>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7" name="Rectangle 172"/>
              <p:cNvSpPr>
                <a:spLocks noChangeArrowheads="1"/>
              </p:cNvSpPr>
              <p:nvPr/>
            </p:nvSpPr>
            <p:spPr bwMode="auto">
              <a:xfrm>
                <a:off x="4016"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8" name="Rectangle 173"/>
              <p:cNvSpPr>
                <a:spLocks noChangeArrowheads="1"/>
              </p:cNvSpPr>
              <p:nvPr/>
            </p:nvSpPr>
            <p:spPr bwMode="auto">
              <a:xfrm>
                <a:off x="4112"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9" name="Rectangle 174"/>
              <p:cNvSpPr>
                <a:spLocks noChangeArrowheads="1"/>
              </p:cNvSpPr>
              <p:nvPr/>
            </p:nvSpPr>
            <p:spPr bwMode="auto">
              <a:xfrm>
                <a:off x="4124"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0" name="Rectangle 175"/>
              <p:cNvSpPr>
                <a:spLocks noChangeArrowheads="1"/>
              </p:cNvSpPr>
              <p:nvPr/>
            </p:nvSpPr>
            <p:spPr bwMode="auto">
              <a:xfrm>
                <a:off x="905" y="2437"/>
                <a:ext cx="489"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1" name="Rectangle 176"/>
              <p:cNvSpPr>
                <a:spLocks noChangeArrowheads="1"/>
              </p:cNvSpPr>
              <p:nvPr/>
            </p:nvSpPr>
            <p:spPr bwMode="auto">
              <a:xfrm>
                <a:off x="905" y="2437"/>
                <a:ext cx="489"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2" name="Rectangle 177"/>
              <p:cNvSpPr>
                <a:spLocks noChangeArrowheads="1"/>
              </p:cNvSpPr>
              <p:nvPr/>
            </p:nvSpPr>
            <p:spPr bwMode="auto">
              <a:xfrm>
                <a:off x="944"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3" name="Rectangle 178"/>
              <p:cNvSpPr>
                <a:spLocks noChangeArrowheads="1"/>
              </p:cNvSpPr>
              <p:nvPr/>
            </p:nvSpPr>
            <p:spPr bwMode="auto">
              <a:xfrm>
                <a:off x="118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4" name="Rectangle 179"/>
              <p:cNvSpPr>
                <a:spLocks noChangeArrowheads="1"/>
              </p:cNvSpPr>
              <p:nvPr/>
            </p:nvSpPr>
            <p:spPr bwMode="auto">
              <a:xfrm>
                <a:off x="1202" y="2471"/>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5" name="Rectangle 180"/>
              <p:cNvSpPr>
                <a:spLocks noChangeArrowheads="1"/>
              </p:cNvSpPr>
              <p:nvPr/>
            </p:nvSpPr>
            <p:spPr bwMode="auto">
              <a:xfrm>
                <a:off x="133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6" name="Rectangle 181"/>
              <p:cNvSpPr>
                <a:spLocks noChangeArrowheads="1"/>
              </p:cNvSpPr>
              <p:nvPr/>
            </p:nvSpPr>
            <p:spPr bwMode="auto">
              <a:xfrm>
                <a:off x="1010"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7" name="Rectangle 182"/>
              <p:cNvSpPr>
                <a:spLocks noChangeArrowheads="1"/>
              </p:cNvSpPr>
              <p:nvPr/>
            </p:nvSpPr>
            <p:spPr bwMode="auto">
              <a:xfrm>
                <a:off x="102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8" name="Rectangle 183"/>
              <p:cNvSpPr>
                <a:spLocks noChangeArrowheads="1"/>
              </p:cNvSpPr>
              <p:nvPr/>
            </p:nvSpPr>
            <p:spPr bwMode="auto">
              <a:xfrm>
                <a:off x="126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9" name="Rectangle 184"/>
              <p:cNvSpPr>
                <a:spLocks noChangeArrowheads="1"/>
              </p:cNvSpPr>
              <p:nvPr/>
            </p:nvSpPr>
            <p:spPr bwMode="auto">
              <a:xfrm>
                <a:off x="2258"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0" name="Rectangle 185"/>
              <p:cNvSpPr>
                <a:spLocks noChangeArrowheads="1"/>
              </p:cNvSpPr>
              <p:nvPr/>
            </p:nvSpPr>
            <p:spPr bwMode="auto">
              <a:xfrm>
                <a:off x="2258"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1" name="Rectangle 186"/>
              <p:cNvSpPr>
                <a:spLocks noChangeArrowheads="1"/>
              </p:cNvSpPr>
              <p:nvPr/>
            </p:nvSpPr>
            <p:spPr bwMode="auto">
              <a:xfrm>
                <a:off x="2294"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2" name="Rectangle 187"/>
              <p:cNvSpPr>
                <a:spLocks noChangeArrowheads="1"/>
              </p:cNvSpPr>
              <p:nvPr/>
            </p:nvSpPr>
            <p:spPr bwMode="auto">
              <a:xfrm>
                <a:off x="2468" y="2471"/>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3" name="Rectangle 188"/>
              <p:cNvSpPr>
                <a:spLocks noChangeArrowheads="1"/>
              </p:cNvSpPr>
              <p:nvPr/>
            </p:nvSpPr>
            <p:spPr bwMode="auto">
              <a:xfrm>
                <a:off x="2486" y="2471"/>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4" name="Rectangle 189"/>
              <p:cNvSpPr>
                <a:spLocks noChangeArrowheads="1"/>
              </p:cNvSpPr>
              <p:nvPr/>
            </p:nvSpPr>
            <p:spPr bwMode="auto">
              <a:xfrm>
                <a:off x="22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5" name="Rectangle 190"/>
              <p:cNvSpPr>
                <a:spLocks noChangeArrowheads="1"/>
              </p:cNvSpPr>
              <p:nvPr/>
            </p:nvSpPr>
            <p:spPr bwMode="auto">
              <a:xfrm>
                <a:off x="231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6" name="Rectangle 191"/>
              <p:cNvSpPr>
                <a:spLocks noChangeArrowheads="1"/>
              </p:cNvSpPr>
              <p:nvPr/>
            </p:nvSpPr>
            <p:spPr bwMode="auto">
              <a:xfrm>
                <a:off x="255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7" name="Rectangle 192"/>
              <p:cNvSpPr>
                <a:spLocks noChangeArrowheads="1"/>
              </p:cNvSpPr>
              <p:nvPr/>
            </p:nvSpPr>
            <p:spPr bwMode="auto">
              <a:xfrm>
                <a:off x="139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8" name="Rectangle 193"/>
              <p:cNvSpPr>
                <a:spLocks noChangeArrowheads="1"/>
              </p:cNvSpPr>
              <p:nvPr/>
            </p:nvSpPr>
            <p:spPr bwMode="auto">
              <a:xfrm>
                <a:off x="139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9" name="Rectangle 194"/>
              <p:cNvSpPr>
                <a:spLocks noChangeArrowheads="1"/>
              </p:cNvSpPr>
              <p:nvPr/>
            </p:nvSpPr>
            <p:spPr bwMode="auto">
              <a:xfrm>
                <a:off x="1472" y="2471"/>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DSME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0" name="Rectangle 195"/>
              <p:cNvSpPr>
                <a:spLocks noChangeArrowheads="1"/>
              </p:cNvSpPr>
              <p:nvPr/>
            </p:nvSpPr>
            <p:spPr bwMode="auto">
              <a:xfrm>
                <a:off x="142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1" name="Rectangle 196"/>
              <p:cNvSpPr>
                <a:spLocks noChangeArrowheads="1"/>
              </p:cNvSpPr>
              <p:nvPr/>
            </p:nvSpPr>
            <p:spPr bwMode="auto">
              <a:xfrm>
                <a:off x="144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2" name="Rectangle 197"/>
              <p:cNvSpPr>
                <a:spLocks noChangeArrowheads="1"/>
              </p:cNvSpPr>
              <p:nvPr/>
            </p:nvSpPr>
            <p:spPr bwMode="auto">
              <a:xfrm>
                <a:off x="16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3" name="Rectangle 198"/>
              <p:cNvSpPr>
                <a:spLocks noChangeArrowheads="1"/>
              </p:cNvSpPr>
              <p:nvPr/>
            </p:nvSpPr>
            <p:spPr bwMode="auto">
              <a:xfrm>
                <a:off x="4073"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4" name="Rectangle 199"/>
              <p:cNvSpPr>
                <a:spLocks noChangeArrowheads="1"/>
              </p:cNvSpPr>
              <p:nvPr/>
            </p:nvSpPr>
            <p:spPr bwMode="auto">
              <a:xfrm>
                <a:off x="4073"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5" name="Rectangle 200"/>
              <p:cNvSpPr>
                <a:spLocks noChangeArrowheads="1"/>
              </p:cNvSpPr>
              <p:nvPr/>
            </p:nvSpPr>
            <p:spPr bwMode="auto">
              <a:xfrm>
                <a:off x="4136"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6" name="Rectangle 201"/>
              <p:cNvSpPr>
                <a:spLocks noChangeArrowheads="1"/>
              </p:cNvSpPr>
              <p:nvPr/>
            </p:nvSpPr>
            <p:spPr bwMode="auto">
              <a:xfrm>
                <a:off x="410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7" name="Rectangle 202"/>
              <p:cNvSpPr>
                <a:spLocks noChangeArrowheads="1"/>
              </p:cNvSpPr>
              <p:nvPr/>
            </p:nvSpPr>
            <p:spPr bwMode="auto">
              <a:xfrm>
                <a:off x="412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8" name="Rectangle 203"/>
              <p:cNvSpPr>
                <a:spLocks noChangeArrowheads="1"/>
              </p:cNvSpPr>
              <p:nvPr/>
            </p:nvSpPr>
            <p:spPr bwMode="auto">
              <a:xfrm>
                <a:off x="436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9" name="Rectangle 204"/>
              <p:cNvSpPr>
                <a:spLocks noChangeArrowheads="1"/>
              </p:cNvSpPr>
              <p:nvPr/>
            </p:nvSpPr>
            <p:spPr bwMode="auto">
              <a:xfrm>
                <a:off x="3382"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0" name="Rectangle 205"/>
              <p:cNvSpPr>
                <a:spLocks noChangeArrowheads="1"/>
              </p:cNvSpPr>
              <p:nvPr/>
            </p:nvSpPr>
            <p:spPr bwMode="auto">
              <a:xfrm>
                <a:off x="3382"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9" name="Group 407"/>
            <p:cNvGrpSpPr>
              <a:grpSpLocks/>
            </p:cNvGrpSpPr>
            <p:nvPr/>
          </p:nvGrpSpPr>
          <p:grpSpPr bwMode="auto">
            <a:xfrm>
              <a:off x="698500" y="1284288"/>
              <a:ext cx="7367588" cy="4895850"/>
              <a:chOff x="440" y="809"/>
              <a:chExt cx="4641" cy="3084"/>
            </a:xfrm>
          </p:grpSpPr>
          <p:sp>
            <p:nvSpPr>
              <p:cNvPr id="2201" name="Rectangle 207"/>
              <p:cNvSpPr>
                <a:spLocks noChangeArrowheads="1"/>
              </p:cNvSpPr>
              <p:nvPr/>
            </p:nvSpPr>
            <p:spPr bwMode="auto">
              <a:xfrm>
                <a:off x="3482" y="2471"/>
                <a:ext cx="19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RFID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 name="Rectangle 208"/>
              <p:cNvSpPr>
                <a:spLocks noChangeArrowheads="1"/>
              </p:cNvSpPr>
              <p:nvPr/>
            </p:nvSpPr>
            <p:spPr bwMode="auto">
              <a:xfrm>
                <a:off x="341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 name="Rectangle 209"/>
              <p:cNvSpPr>
                <a:spLocks noChangeArrowheads="1"/>
              </p:cNvSpPr>
              <p:nvPr/>
            </p:nvSpPr>
            <p:spPr bwMode="auto">
              <a:xfrm>
                <a:off x="343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 name="Rectangle 210"/>
              <p:cNvSpPr>
                <a:spLocks noChangeArrowheads="1"/>
              </p:cNvSpPr>
              <p:nvPr/>
            </p:nvSpPr>
            <p:spPr bwMode="auto">
              <a:xfrm>
                <a:off x="367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 name="Rectangle 211"/>
              <p:cNvSpPr>
                <a:spLocks noChangeArrowheads="1"/>
              </p:cNvSpPr>
              <p:nvPr/>
            </p:nvSpPr>
            <p:spPr bwMode="auto">
              <a:xfrm>
                <a:off x="2950" y="2437"/>
                <a:ext cx="432"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 name="Rectangle 212"/>
              <p:cNvSpPr>
                <a:spLocks noChangeArrowheads="1"/>
              </p:cNvSpPr>
              <p:nvPr/>
            </p:nvSpPr>
            <p:spPr bwMode="auto">
              <a:xfrm>
                <a:off x="2950" y="2437"/>
                <a:ext cx="432"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 name="Rectangle 213"/>
              <p:cNvSpPr>
                <a:spLocks noChangeArrowheads="1"/>
              </p:cNvSpPr>
              <p:nvPr/>
            </p:nvSpPr>
            <p:spPr bwMode="auto">
              <a:xfrm>
                <a:off x="3044" y="2471"/>
                <a:ext cx="12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 name="Rectangle 214"/>
              <p:cNvSpPr>
                <a:spLocks noChangeArrowheads="1"/>
              </p:cNvSpPr>
              <p:nvPr/>
            </p:nvSpPr>
            <p:spPr bwMode="auto">
              <a:xfrm>
                <a:off x="3122"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 name="Rectangle 215"/>
              <p:cNvSpPr>
                <a:spLocks noChangeArrowheads="1"/>
              </p:cNvSpPr>
              <p:nvPr/>
            </p:nvSpPr>
            <p:spPr bwMode="auto">
              <a:xfrm>
                <a:off x="3140" y="2471"/>
                <a:ext cx="20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0" name="Rectangle 216"/>
              <p:cNvSpPr>
                <a:spLocks noChangeArrowheads="1"/>
              </p:cNvSpPr>
              <p:nvPr/>
            </p:nvSpPr>
            <p:spPr bwMode="auto">
              <a:xfrm>
                <a:off x="302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1" name="Rectangle 217"/>
              <p:cNvSpPr>
                <a:spLocks noChangeArrowheads="1"/>
              </p:cNvSpPr>
              <p:nvPr/>
            </p:nvSpPr>
            <p:spPr bwMode="auto">
              <a:xfrm>
                <a:off x="304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2" name="Rectangle 218"/>
              <p:cNvSpPr>
                <a:spLocks noChangeArrowheads="1"/>
              </p:cNvSpPr>
              <p:nvPr/>
            </p:nvSpPr>
            <p:spPr bwMode="auto">
              <a:xfrm>
                <a:off x="328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3" name="Rectangle 219"/>
              <p:cNvSpPr>
                <a:spLocks noChangeArrowheads="1"/>
              </p:cNvSpPr>
              <p:nvPr/>
            </p:nvSpPr>
            <p:spPr bwMode="auto">
              <a:xfrm>
                <a:off x="4070" y="3675"/>
                <a:ext cx="492"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4" name="Rectangle 220"/>
              <p:cNvSpPr>
                <a:spLocks noChangeArrowheads="1"/>
              </p:cNvSpPr>
              <p:nvPr/>
            </p:nvSpPr>
            <p:spPr bwMode="auto">
              <a:xfrm>
                <a:off x="4070" y="3675"/>
                <a:ext cx="492"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5" name="Rectangle 221"/>
              <p:cNvSpPr>
                <a:spLocks noChangeArrowheads="1"/>
              </p:cNvSpPr>
              <p:nvPr/>
            </p:nvSpPr>
            <p:spPr bwMode="auto">
              <a:xfrm>
                <a:off x="4130" y="3701"/>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PSDU FRAK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6" name="Rectangle 222"/>
              <p:cNvSpPr>
                <a:spLocks noChangeArrowheads="1"/>
              </p:cNvSpPr>
              <p:nvPr/>
            </p:nvSpPr>
            <p:spPr bwMode="auto">
              <a:xfrm>
                <a:off x="905" y="2328"/>
                <a:ext cx="1699"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7" name="Rectangle 223"/>
              <p:cNvSpPr>
                <a:spLocks noChangeArrowheads="1"/>
              </p:cNvSpPr>
              <p:nvPr/>
            </p:nvSpPr>
            <p:spPr bwMode="auto">
              <a:xfrm>
                <a:off x="905" y="2328"/>
                <a:ext cx="1699"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8" name="Rectangle 224"/>
              <p:cNvSpPr>
                <a:spLocks noChangeArrowheads="1"/>
              </p:cNvSpPr>
              <p:nvPr/>
            </p:nvSpPr>
            <p:spPr bwMode="auto">
              <a:xfrm>
                <a:off x="1418" y="2339"/>
                <a:ext cx="27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9" name="Rectangle 225"/>
              <p:cNvSpPr>
                <a:spLocks noChangeArrowheads="1"/>
              </p:cNvSpPr>
              <p:nvPr/>
            </p:nvSpPr>
            <p:spPr bwMode="auto">
              <a:xfrm>
                <a:off x="1634"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0" name="Rectangle 226"/>
              <p:cNvSpPr>
                <a:spLocks noChangeArrowheads="1"/>
              </p:cNvSpPr>
              <p:nvPr/>
            </p:nvSpPr>
            <p:spPr bwMode="auto">
              <a:xfrm>
                <a:off x="1652"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1" name="Rectangle 227"/>
              <p:cNvSpPr>
                <a:spLocks noChangeArrowheads="1"/>
              </p:cNvSpPr>
              <p:nvPr/>
            </p:nvSpPr>
            <p:spPr bwMode="auto">
              <a:xfrm>
                <a:off x="2604" y="2328"/>
                <a:ext cx="1814"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2" name="Rectangle 228"/>
              <p:cNvSpPr>
                <a:spLocks noChangeArrowheads="1"/>
              </p:cNvSpPr>
              <p:nvPr/>
            </p:nvSpPr>
            <p:spPr bwMode="auto">
              <a:xfrm>
                <a:off x="2604" y="2328"/>
                <a:ext cx="1814"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3" name="Rectangle 229"/>
              <p:cNvSpPr>
                <a:spLocks noChangeArrowheads="1"/>
              </p:cNvSpPr>
              <p:nvPr/>
            </p:nvSpPr>
            <p:spPr bwMode="auto">
              <a:xfrm>
                <a:off x="3116" y="2339"/>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Nonbeacon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4" name="Rectangle 230"/>
              <p:cNvSpPr>
                <a:spLocks noChangeArrowheads="1"/>
              </p:cNvSpPr>
              <p:nvPr/>
            </p:nvSpPr>
            <p:spPr bwMode="auto">
              <a:xfrm>
                <a:off x="3446"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5" name="Rectangle 231"/>
              <p:cNvSpPr>
                <a:spLocks noChangeArrowheads="1"/>
              </p:cNvSpPr>
              <p:nvPr/>
            </p:nvSpPr>
            <p:spPr bwMode="auto">
              <a:xfrm>
                <a:off x="3464"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6" name="Rectangle 232"/>
              <p:cNvSpPr>
                <a:spLocks noChangeArrowheads="1"/>
              </p:cNvSpPr>
              <p:nvPr/>
            </p:nvSpPr>
            <p:spPr bwMode="auto">
              <a:xfrm>
                <a:off x="876" y="3301"/>
                <a:ext cx="429"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7" name="Rectangle 233"/>
              <p:cNvSpPr>
                <a:spLocks noChangeArrowheads="1"/>
              </p:cNvSpPr>
              <p:nvPr/>
            </p:nvSpPr>
            <p:spPr bwMode="auto">
              <a:xfrm>
                <a:off x="876" y="3301"/>
                <a:ext cx="429"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8" name="Rectangle 234"/>
              <p:cNvSpPr>
                <a:spLocks noChangeArrowheads="1"/>
              </p:cNvSpPr>
              <p:nvPr/>
            </p:nvSpPr>
            <p:spPr bwMode="auto">
              <a:xfrm>
                <a:off x="968" y="3323"/>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9" name="Rectangle 235"/>
              <p:cNvSpPr>
                <a:spLocks noChangeArrowheads="1"/>
              </p:cNvSpPr>
              <p:nvPr/>
            </p:nvSpPr>
            <p:spPr bwMode="auto">
              <a:xfrm>
                <a:off x="101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0" name="Rectangle 236"/>
              <p:cNvSpPr>
                <a:spLocks noChangeArrowheads="1"/>
              </p:cNvSpPr>
              <p:nvPr/>
            </p:nvSpPr>
            <p:spPr bwMode="auto">
              <a:xfrm>
                <a:off x="1040" y="3323"/>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QPSK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1" name="Rectangle 237"/>
              <p:cNvSpPr>
                <a:spLocks noChangeArrowheads="1"/>
              </p:cNvSpPr>
              <p:nvPr/>
            </p:nvSpPr>
            <p:spPr bwMode="auto">
              <a:xfrm>
                <a:off x="95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2" name="Rectangle 238"/>
              <p:cNvSpPr>
                <a:spLocks noChangeArrowheads="1"/>
              </p:cNvSpPr>
              <p:nvPr/>
            </p:nvSpPr>
            <p:spPr bwMode="auto">
              <a:xfrm>
                <a:off x="97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3" name="Rectangle 239"/>
              <p:cNvSpPr>
                <a:spLocks noChangeArrowheads="1"/>
              </p:cNvSpPr>
              <p:nvPr/>
            </p:nvSpPr>
            <p:spPr bwMode="auto">
              <a:xfrm>
                <a:off x="120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4" name="Rectangle 240"/>
              <p:cNvSpPr>
                <a:spLocks noChangeArrowheads="1"/>
              </p:cNvSpPr>
              <p:nvPr/>
            </p:nvSpPr>
            <p:spPr bwMode="auto">
              <a:xfrm>
                <a:off x="1291"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5" name="Rectangle 241"/>
              <p:cNvSpPr>
                <a:spLocks noChangeArrowheads="1"/>
              </p:cNvSpPr>
              <p:nvPr/>
            </p:nvSpPr>
            <p:spPr bwMode="auto">
              <a:xfrm>
                <a:off x="1291"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6" name="Rectangle 242"/>
              <p:cNvSpPr>
                <a:spLocks noChangeArrowheads="1"/>
              </p:cNvSpPr>
              <p:nvPr/>
            </p:nvSpPr>
            <p:spPr bwMode="auto">
              <a:xfrm>
                <a:off x="1424"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7" name="Rectangle 243"/>
              <p:cNvSpPr>
                <a:spLocks noChangeArrowheads="1"/>
              </p:cNvSpPr>
              <p:nvPr/>
            </p:nvSpPr>
            <p:spPr bwMode="auto">
              <a:xfrm>
                <a:off x="136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8" name="Rectangle 244"/>
              <p:cNvSpPr>
                <a:spLocks noChangeArrowheads="1"/>
              </p:cNvSpPr>
              <p:nvPr/>
            </p:nvSpPr>
            <p:spPr bwMode="auto">
              <a:xfrm>
                <a:off x="138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9" name="Rectangle 245"/>
              <p:cNvSpPr>
                <a:spLocks noChangeArrowheads="1"/>
              </p:cNvSpPr>
              <p:nvPr/>
            </p:nvSpPr>
            <p:spPr bwMode="auto">
              <a:xfrm>
                <a:off x="16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0" name="Rectangle 246"/>
              <p:cNvSpPr>
                <a:spLocks noChangeArrowheads="1"/>
              </p:cNvSpPr>
              <p:nvPr/>
            </p:nvSpPr>
            <p:spPr bwMode="auto">
              <a:xfrm>
                <a:off x="1723"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1" name="Rectangle 247"/>
              <p:cNvSpPr>
                <a:spLocks noChangeArrowheads="1"/>
              </p:cNvSpPr>
              <p:nvPr/>
            </p:nvSpPr>
            <p:spPr bwMode="auto">
              <a:xfrm>
                <a:off x="1723"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2" name="Rectangle 248"/>
              <p:cNvSpPr>
                <a:spLocks noChangeArrowheads="1"/>
              </p:cNvSpPr>
              <p:nvPr/>
            </p:nvSpPr>
            <p:spPr bwMode="auto">
              <a:xfrm>
                <a:off x="1874"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3" name="Rectangle 249"/>
              <p:cNvSpPr>
                <a:spLocks noChangeArrowheads="1"/>
              </p:cNvSpPr>
              <p:nvPr/>
            </p:nvSpPr>
            <p:spPr bwMode="auto">
              <a:xfrm>
                <a:off x="179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4" name="Rectangle 250"/>
              <p:cNvSpPr>
                <a:spLocks noChangeArrowheads="1"/>
              </p:cNvSpPr>
              <p:nvPr/>
            </p:nvSpPr>
            <p:spPr bwMode="auto">
              <a:xfrm>
                <a:off x="182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5" name="Rectangle 251"/>
              <p:cNvSpPr>
                <a:spLocks noChangeArrowheads="1"/>
              </p:cNvSpPr>
              <p:nvPr/>
            </p:nvSpPr>
            <p:spPr bwMode="auto">
              <a:xfrm>
                <a:off x="20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6" name="Rectangle 252"/>
              <p:cNvSpPr>
                <a:spLocks noChangeArrowheads="1"/>
              </p:cNvSpPr>
              <p:nvPr/>
            </p:nvSpPr>
            <p:spPr bwMode="auto">
              <a:xfrm>
                <a:off x="2587"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7" name="Rectangle 253"/>
              <p:cNvSpPr>
                <a:spLocks noChangeArrowheads="1"/>
              </p:cNvSpPr>
              <p:nvPr/>
            </p:nvSpPr>
            <p:spPr bwMode="auto">
              <a:xfrm>
                <a:off x="2587"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8" name="Rectangle 254"/>
              <p:cNvSpPr>
                <a:spLocks noChangeArrowheads="1"/>
              </p:cNvSpPr>
              <p:nvPr/>
            </p:nvSpPr>
            <p:spPr bwMode="auto">
              <a:xfrm>
                <a:off x="2708" y="3323"/>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OFDM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9" name="Rectangle 255"/>
              <p:cNvSpPr>
                <a:spLocks noChangeArrowheads="1"/>
              </p:cNvSpPr>
              <p:nvPr/>
            </p:nvSpPr>
            <p:spPr bwMode="auto">
              <a:xfrm>
                <a:off x="26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0" name="Rectangle 256"/>
              <p:cNvSpPr>
                <a:spLocks noChangeArrowheads="1"/>
              </p:cNvSpPr>
              <p:nvPr/>
            </p:nvSpPr>
            <p:spPr bwMode="auto">
              <a:xfrm>
                <a:off x="268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1" name="Rectangle 257"/>
              <p:cNvSpPr>
                <a:spLocks noChangeArrowheads="1"/>
              </p:cNvSpPr>
              <p:nvPr/>
            </p:nvSpPr>
            <p:spPr bwMode="auto">
              <a:xfrm>
                <a:off x="292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2" name="Rectangle 258"/>
              <p:cNvSpPr>
                <a:spLocks noChangeArrowheads="1"/>
              </p:cNvSpPr>
              <p:nvPr/>
            </p:nvSpPr>
            <p:spPr bwMode="auto">
              <a:xfrm>
                <a:off x="300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3" name="Rectangle 259"/>
              <p:cNvSpPr>
                <a:spLocks noChangeArrowheads="1"/>
              </p:cNvSpPr>
              <p:nvPr/>
            </p:nvSpPr>
            <p:spPr bwMode="auto">
              <a:xfrm>
                <a:off x="300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4" name="Rectangle 260"/>
              <p:cNvSpPr>
                <a:spLocks noChangeArrowheads="1"/>
              </p:cNvSpPr>
              <p:nvPr/>
            </p:nvSpPr>
            <p:spPr bwMode="auto">
              <a:xfrm>
                <a:off x="3152"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CSS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5" name="Rectangle 261"/>
              <p:cNvSpPr>
                <a:spLocks noChangeArrowheads="1"/>
              </p:cNvSpPr>
              <p:nvPr/>
            </p:nvSpPr>
            <p:spPr bwMode="auto">
              <a:xfrm>
                <a:off x="308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6" name="Rectangle 262"/>
              <p:cNvSpPr>
                <a:spLocks noChangeArrowheads="1"/>
              </p:cNvSpPr>
              <p:nvPr/>
            </p:nvSpPr>
            <p:spPr bwMode="auto">
              <a:xfrm>
                <a:off x="310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7" name="Rectangle 263"/>
              <p:cNvSpPr>
                <a:spLocks noChangeArrowheads="1"/>
              </p:cNvSpPr>
              <p:nvPr/>
            </p:nvSpPr>
            <p:spPr bwMode="auto">
              <a:xfrm>
                <a:off x="333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8" name="Rectangle 264"/>
              <p:cNvSpPr>
                <a:spLocks noChangeArrowheads="1"/>
              </p:cNvSpPr>
              <p:nvPr/>
            </p:nvSpPr>
            <p:spPr bwMode="auto">
              <a:xfrm>
                <a:off x="4274" y="2810"/>
                <a:ext cx="231"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9" name="Rectangle 265"/>
              <p:cNvSpPr>
                <a:spLocks noChangeArrowheads="1"/>
              </p:cNvSpPr>
              <p:nvPr/>
            </p:nvSpPr>
            <p:spPr bwMode="auto">
              <a:xfrm>
                <a:off x="4274" y="2810"/>
                <a:ext cx="231"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0" name="Rectangle 266"/>
              <p:cNvSpPr>
                <a:spLocks noChangeArrowheads="1"/>
              </p:cNvSpPr>
              <p:nvPr/>
            </p:nvSpPr>
            <p:spPr bwMode="auto">
              <a:xfrm>
                <a:off x="4328"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1" name="Rectangle 267"/>
              <p:cNvSpPr>
                <a:spLocks noChangeArrowheads="1"/>
              </p:cNvSpPr>
              <p:nvPr/>
            </p:nvSpPr>
            <p:spPr bwMode="auto">
              <a:xfrm>
                <a:off x="434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2" name="Rectangle 268"/>
              <p:cNvSpPr>
                <a:spLocks noChangeArrowheads="1"/>
              </p:cNvSpPr>
              <p:nvPr/>
            </p:nvSpPr>
            <p:spPr bwMode="auto">
              <a:xfrm>
                <a:off x="4364" y="28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3" name="Rectangle 269"/>
              <p:cNvSpPr>
                <a:spLocks noChangeArrowheads="1"/>
              </p:cNvSpPr>
              <p:nvPr/>
            </p:nvSpPr>
            <p:spPr bwMode="auto">
              <a:xfrm>
                <a:off x="440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4" name="Rectangle 270"/>
              <p:cNvSpPr>
                <a:spLocks noChangeArrowheads="1"/>
              </p:cNvSpPr>
              <p:nvPr/>
            </p:nvSpPr>
            <p:spPr bwMode="auto">
              <a:xfrm>
                <a:off x="4424" y="2855"/>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5" name="Rectangle 271"/>
              <p:cNvSpPr>
                <a:spLocks noChangeArrowheads="1"/>
              </p:cNvSpPr>
              <p:nvPr/>
            </p:nvSpPr>
            <p:spPr bwMode="auto">
              <a:xfrm>
                <a:off x="3422"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6" name="Rectangle 272"/>
              <p:cNvSpPr>
                <a:spLocks noChangeArrowheads="1"/>
              </p:cNvSpPr>
              <p:nvPr/>
            </p:nvSpPr>
            <p:spPr bwMode="auto">
              <a:xfrm>
                <a:off x="3422"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7" name="Rectangle 273"/>
              <p:cNvSpPr>
                <a:spLocks noChangeArrowheads="1"/>
              </p:cNvSpPr>
              <p:nvPr/>
            </p:nvSpPr>
            <p:spPr bwMode="auto">
              <a:xfrm>
                <a:off x="3470"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8" name="Rectangle 274"/>
              <p:cNvSpPr>
                <a:spLocks noChangeArrowheads="1"/>
              </p:cNvSpPr>
              <p:nvPr/>
            </p:nvSpPr>
            <p:spPr bwMode="auto">
              <a:xfrm>
                <a:off x="3632"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9" name="Rectangle 275"/>
              <p:cNvSpPr>
                <a:spLocks noChangeArrowheads="1"/>
              </p:cNvSpPr>
              <p:nvPr/>
            </p:nvSpPr>
            <p:spPr bwMode="auto">
              <a:xfrm>
                <a:off x="3674"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0" name="Rectangle 276"/>
              <p:cNvSpPr>
                <a:spLocks noChangeArrowheads="1"/>
              </p:cNvSpPr>
              <p:nvPr/>
            </p:nvSpPr>
            <p:spPr bwMode="auto">
              <a:xfrm>
                <a:off x="350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1" name="Rectangle 277"/>
              <p:cNvSpPr>
                <a:spLocks noChangeArrowheads="1"/>
              </p:cNvSpPr>
              <p:nvPr/>
            </p:nvSpPr>
            <p:spPr bwMode="auto">
              <a:xfrm>
                <a:off x="351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2" name="Rectangle 278"/>
              <p:cNvSpPr>
                <a:spLocks noChangeArrowheads="1"/>
              </p:cNvSpPr>
              <p:nvPr/>
            </p:nvSpPr>
            <p:spPr bwMode="auto">
              <a:xfrm>
                <a:off x="375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3" name="Rectangle 279"/>
              <p:cNvSpPr>
                <a:spLocks noChangeArrowheads="1"/>
              </p:cNvSpPr>
              <p:nvPr/>
            </p:nvSpPr>
            <p:spPr bwMode="auto">
              <a:xfrm>
                <a:off x="215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4" name="Rectangle 280"/>
              <p:cNvSpPr>
                <a:spLocks noChangeArrowheads="1"/>
              </p:cNvSpPr>
              <p:nvPr/>
            </p:nvSpPr>
            <p:spPr bwMode="auto">
              <a:xfrm>
                <a:off x="215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5" name="Rectangle 281"/>
              <p:cNvSpPr>
                <a:spLocks noChangeArrowheads="1"/>
              </p:cNvSpPr>
              <p:nvPr/>
            </p:nvSpPr>
            <p:spPr bwMode="auto">
              <a:xfrm>
                <a:off x="2300" y="3323"/>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6" name="Rectangle 282"/>
              <p:cNvSpPr>
                <a:spLocks noChangeArrowheads="1"/>
              </p:cNvSpPr>
              <p:nvPr/>
            </p:nvSpPr>
            <p:spPr bwMode="auto">
              <a:xfrm>
                <a:off x="22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7" name="Rectangle 283"/>
              <p:cNvSpPr>
                <a:spLocks noChangeArrowheads="1"/>
              </p:cNvSpPr>
              <p:nvPr/>
            </p:nvSpPr>
            <p:spPr bwMode="auto">
              <a:xfrm>
                <a:off x="22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8" name="Rectangle 284"/>
              <p:cNvSpPr>
                <a:spLocks noChangeArrowheads="1"/>
              </p:cNvSpPr>
              <p:nvPr/>
            </p:nvSpPr>
            <p:spPr bwMode="auto">
              <a:xfrm>
                <a:off x="249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9" name="Rectangle 285"/>
              <p:cNvSpPr>
                <a:spLocks noChangeArrowheads="1"/>
              </p:cNvSpPr>
              <p:nvPr/>
            </p:nvSpPr>
            <p:spPr bwMode="auto">
              <a:xfrm>
                <a:off x="876" y="3215"/>
                <a:ext cx="377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0" name="Rectangle 286"/>
              <p:cNvSpPr>
                <a:spLocks noChangeArrowheads="1"/>
              </p:cNvSpPr>
              <p:nvPr/>
            </p:nvSpPr>
            <p:spPr bwMode="auto">
              <a:xfrm>
                <a:off x="876" y="3215"/>
                <a:ext cx="377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1" name="Rectangle 287"/>
              <p:cNvSpPr>
                <a:spLocks noChangeArrowheads="1"/>
              </p:cNvSpPr>
              <p:nvPr/>
            </p:nvSpPr>
            <p:spPr bwMode="auto">
              <a:xfrm>
                <a:off x="2534" y="3215"/>
                <a:ext cx="53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Modulation 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2" name="Rectangle 288"/>
              <p:cNvSpPr>
                <a:spLocks noChangeArrowheads="1"/>
              </p:cNvSpPr>
              <p:nvPr/>
            </p:nvSpPr>
            <p:spPr bwMode="auto">
              <a:xfrm>
                <a:off x="3206"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3" name="Rectangle 289"/>
              <p:cNvSpPr>
                <a:spLocks noChangeArrowheads="1"/>
              </p:cNvSpPr>
              <p:nvPr/>
            </p:nvSpPr>
            <p:spPr bwMode="auto">
              <a:xfrm>
                <a:off x="3206"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4" name="Rectangle 290"/>
              <p:cNvSpPr>
                <a:spLocks noChangeArrowheads="1"/>
              </p:cNvSpPr>
              <p:nvPr/>
            </p:nvSpPr>
            <p:spPr bwMode="auto">
              <a:xfrm>
                <a:off x="3248" y="3701"/>
                <a:ext cx="4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 Whitener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5" name="Rectangle 291"/>
              <p:cNvSpPr>
                <a:spLocks noChangeArrowheads="1"/>
              </p:cNvSpPr>
              <p:nvPr/>
            </p:nvSpPr>
            <p:spPr bwMode="auto">
              <a:xfrm>
                <a:off x="3696" y="3675"/>
                <a:ext cx="374"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6" name="Rectangle 292"/>
              <p:cNvSpPr>
                <a:spLocks noChangeArrowheads="1"/>
              </p:cNvSpPr>
              <p:nvPr/>
            </p:nvSpPr>
            <p:spPr bwMode="auto">
              <a:xfrm>
                <a:off x="3696" y="3675"/>
                <a:ext cx="374"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7" name="Rectangle 293"/>
              <p:cNvSpPr>
                <a:spLocks noChangeArrowheads="1"/>
              </p:cNvSpPr>
              <p:nvPr/>
            </p:nvSpPr>
            <p:spPr bwMode="auto">
              <a:xfrm>
                <a:off x="3818" y="3701"/>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FEC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8" name="Rectangle 294"/>
              <p:cNvSpPr>
                <a:spLocks noChangeArrowheads="1"/>
              </p:cNvSpPr>
              <p:nvPr/>
            </p:nvSpPr>
            <p:spPr bwMode="auto">
              <a:xfrm>
                <a:off x="2719" y="3589"/>
                <a:ext cx="184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9" name="Rectangle 295"/>
              <p:cNvSpPr>
                <a:spLocks noChangeArrowheads="1"/>
              </p:cNvSpPr>
              <p:nvPr/>
            </p:nvSpPr>
            <p:spPr bwMode="auto">
              <a:xfrm>
                <a:off x="2719" y="3589"/>
                <a:ext cx="184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0" name="Rectangle 296"/>
              <p:cNvSpPr>
                <a:spLocks noChangeArrowheads="1"/>
              </p:cNvSpPr>
              <p:nvPr/>
            </p:nvSpPr>
            <p:spPr bwMode="auto">
              <a:xfrm>
                <a:off x="3308" y="3593"/>
                <a:ext cx="7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1" name="Rectangle 297"/>
              <p:cNvSpPr>
                <a:spLocks noChangeArrowheads="1"/>
              </p:cNvSpPr>
              <p:nvPr/>
            </p:nvSpPr>
            <p:spPr bwMode="auto">
              <a:xfrm>
                <a:off x="3727"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2" name="Rectangle 298"/>
              <p:cNvSpPr>
                <a:spLocks noChangeArrowheads="1"/>
              </p:cNvSpPr>
              <p:nvPr/>
            </p:nvSpPr>
            <p:spPr bwMode="auto">
              <a:xfrm>
                <a:off x="3727"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3" name="Rectangle 299"/>
              <p:cNvSpPr>
                <a:spLocks noChangeArrowheads="1"/>
              </p:cNvSpPr>
              <p:nvPr/>
            </p:nvSpPr>
            <p:spPr bwMode="auto">
              <a:xfrm>
                <a:off x="3830" y="2471"/>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RCC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4" name="Rectangle 300"/>
              <p:cNvSpPr>
                <a:spLocks noChangeArrowheads="1"/>
              </p:cNvSpPr>
              <p:nvPr/>
            </p:nvSpPr>
            <p:spPr bwMode="auto">
              <a:xfrm>
                <a:off x="375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5" name="Rectangle 301"/>
              <p:cNvSpPr>
                <a:spLocks noChangeArrowheads="1"/>
              </p:cNvSpPr>
              <p:nvPr/>
            </p:nvSpPr>
            <p:spPr bwMode="auto">
              <a:xfrm>
                <a:off x="378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6" name="Rectangle 302"/>
              <p:cNvSpPr>
                <a:spLocks noChangeArrowheads="1"/>
              </p:cNvSpPr>
              <p:nvPr/>
            </p:nvSpPr>
            <p:spPr bwMode="auto">
              <a:xfrm>
                <a:off x="402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7" name="Rectangle 303"/>
              <p:cNvSpPr>
                <a:spLocks noChangeArrowheads="1"/>
              </p:cNvSpPr>
              <p:nvPr/>
            </p:nvSpPr>
            <p:spPr bwMode="auto">
              <a:xfrm>
                <a:off x="2904" y="2810"/>
                <a:ext cx="305"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8" name="Rectangle 304"/>
              <p:cNvSpPr>
                <a:spLocks noChangeArrowheads="1"/>
              </p:cNvSpPr>
              <p:nvPr/>
            </p:nvSpPr>
            <p:spPr bwMode="auto">
              <a:xfrm>
                <a:off x="2904" y="2810"/>
                <a:ext cx="305"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9" name="Rectangle 305"/>
              <p:cNvSpPr>
                <a:spLocks noChangeArrowheads="1"/>
              </p:cNvSpPr>
              <p:nvPr/>
            </p:nvSpPr>
            <p:spPr bwMode="auto">
              <a:xfrm>
                <a:off x="2996" y="2819"/>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0" name="Rectangle 306"/>
              <p:cNvSpPr>
                <a:spLocks noChangeArrowheads="1"/>
              </p:cNvSpPr>
              <p:nvPr/>
            </p:nvSpPr>
            <p:spPr bwMode="auto">
              <a:xfrm>
                <a:off x="2954" y="2897"/>
                <a:ext cx="25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Energy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1" name="Rectangle 307"/>
              <p:cNvSpPr>
                <a:spLocks noChangeArrowheads="1"/>
              </p:cNvSpPr>
              <p:nvPr/>
            </p:nvSpPr>
            <p:spPr bwMode="auto">
              <a:xfrm>
                <a:off x="3410" y="2811"/>
                <a:ext cx="2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2" name="Rectangle 308"/>
              <p:cNvSpPr>
                <a:spLocks noChangeArrowheads="1"/>
              </p:cNvSpPr>
              <p:nvPr/>
            </p:nvSpPr>
            <p:spPr bwMode="auto">
              <a:xfrm>
                <a:off x="3410" y="2811"/>
                <a:ext cx="2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3" name="Rectangle 309"/>
              <p:cNvSpPr>
                <a:spLocks noChangeArrowheads="1"/>
              </p:cNvSpPr>
              <p:nvPr/>
            </p:nvSpPr>
            <p:spPr bwMode="auto">
              <a:xfrm>
                <a:off x="3458" y="2855"/>
                <a:ext cx="25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Priority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4" name="Rectangle 310"/>
              <p:cNvSpPr>
                <a:spLocks noChangeArrowheads="1"/>
              </p:cNvSpPr>
              <p:nvPr/>
            </p:nvSpPr>
            <p:spPr bwMode="auto">
              <a:xfrm>
                <a:off x="1279" y="2811"/>
                <a:ext cx="317"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5" name="Rectangle 311"/>
              <p:cNvSpPr>
                <a:spLocks noChangeArrowheads="1"/>
              </p:cNvSpPr>
              <p:nvPr/>
            </p:nvSpPr>
            <p:spPr bwMode="auto">
              <a:xfrm>
                <a:off x="1279" y="2811"/>
                <a:ext cx="317"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6" name="Rectangle 312"/>
              <p:cNvSpPr>
                <a:spLocks noChangeArrowheads="1"/>
              </p:cNvSpPr>
              <p:nvPr/>
            </p:nvSpPr>
            <p:spPr bwMode="auto">
              <a:xfrm>
                <a:off x="1322" y="2855"/>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Security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7" name="Rectangle 313"/>
              <p:cNvSpPr>
                <a:spLocks noChangeArrowheads="1"/>
              </p:cNvSpPr>
              <p:nvPr/>
            </p:nvSpPr>
            <p:spPr bwMode="auto">
              <a:xfrm>
                <a:off x="888" y="2725"/>
                <a:ext cx="3847"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8" name="Rectangle 314"/>
              <p:cNvSpPr>
                <a:spLocks noChangeArrowheads="1"/>
              </p:cNvSpPr>
              <p:nvPr/>
            </p:nvSpPr>
            <p:spPr bwMode="auto">
              <a:xfrm>
                <a:off x="888" y="2725"/>
                <a:ext cx="3847"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9" name="Rectangle 315"/>
              <p:cNvSpPr>
                <a:spLocks noChangeArrowheads="1"/>
              </p:cNvSpPr>
              <p:nvPr/>
            </p:nvSpPr>
            <p:spPr bwMode="auto">
              <a:xfrm>
                <a:off x="2474" y="2729"/>
                <a:ext cx="7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0" name="Rectangle 316"/>
              <p:cNvSpPr>
                <a:spLocks noChangeArrowheads="1"/>
              </p:cNvSpPr>
              <p:nvPr/>
            </p:nvSpPr>
            <p:spPr bwMode="auto">
              <a:xfrm>
                <a:off x="888" y="2811"/>
                <a:ext cx="3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1" name="Rectangle 317"/>
              <p:cNvSpPr>
                <a:spLocks noChangeArrowheads="1"/>
              </p:cNvSpPr>
              <p:nvPr/>
            </p:nvSpPr>
            <p:spPr bwMode="auto">
              <a:xfrm>
                <a:off x="888" y="2811"/>
                <a:ext cx="3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2" name="Rectangle 318"/>
              <p:cNvSpPr>
                <a:spLocks noChangeArrowheads="1"/>
              </p:cNvSpPr>
              <p:nvPr/>
            </p:nvSpPr>
            <p:spPr bwMode="auto">
              <a:xfrm>
                <a:off x="920" y="2855"/>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Association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3" name="Rectangle 319"/>
              <p:cNvSpPr>
                <a:spLocks noChangeArrowheads="1"/>
              </p:cNvSpPr>
              <p:nvPr/>
            </p:nvSpPr>
            <p:spPr bwMode="auto">
              <a:xfrm>
                <a:off x="3701"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4" name="Rectangle 320"/>
              <p:cNvSpPr>
                <a:spLocks noChangeArrowheads="1"/>
              </p:cNvSpPr>
              <p:nvPr/>
            </p:nvSpPr>
            <p:spPr bwMode="auto">
              <a:xfrm>
                <a:off x="3701"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5" name="Rectangle 321"/>
              <p:cNvSpPr>
                <a:spLocks noChangeArrowheads="1"/>
              </p:cNvSpPr>
              <p:nvPr/>
            </p:nvSpPr>
            <p:spPr bwMode="auto">
              <a:xfrm>
                <a:off x="3734" y="2855"/>
                <a:ext cx="26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Metrics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6" name="Rectangle 322"/>
              <p:cNvSpPr>
                <a:spLocks noChangeArrowheads="1"/>
              </p:cNvSpPr>
              <p:nvPr/>
            </p:nvSpPr>
            <p:spPr bwMode="auto">
              <a:xfrm>
                <a:off x="3969" y="2811"/>
                <a:ext cx="305"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7" name="Rectangle 323"/>
              <p:cNvSpPr>
                <a:spLocks noChangeArrowheads="1"/>
              </p:cNvSpPr>
              <p:nvPr/>
            </p:nvSpPr>
            <p:spPr bwMode="auto">
              <a:xfrm>
                <a:off x="3969" y="2811"/>
                <a:ext cx="305"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8" name="Rectangle 324"/>
              <p:cNvSpPr>
                <a:spLocks noChangeArrowheads="1"/>
              </p:cNvSpPr>
              <p:nvPr/>
            </p:nvSpPr>
            <p:spPr bwMode="auto">
              <a:xfrm>
                <a:off x="4004" y="281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Channel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9" name="Rectangle 325"/>
              <p:cNvSpPr>
                <a:spLocks noChangeArrowheads="1"/>
              </p:cNvSpPr>
              <p:nvPr/>
            </p:nvSpPr>
            <p:spPr bwMode="auto">
              <a:xfrm>
                <a:off x="4004" y="289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Hopping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0" name="Rectangle 326"/>
              <p:cNvSpPr>
                <a:spLocks noChangeArrowheads="1"/>
              </p:cNvSpPr>
              <p:nvPr/>
            </p:nvSpPr>
            <p:spPr bwMode="auto">
              <a:xfrm>
                <a:off x="1596" y="2811"/>
                <a:ext cx="420"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1" name="Rectangle 327"/>
              <p:cNvSpPr>
                <a:spLocks noChangeArrowheads="1"/>
              </p:cNvSpPr>
              <p:nvPr/>
            </p:nvSpPr>
            <p:spPr bwMode="auto">
              <a:xfrm>
                <a:off x="1596" y="2811"/>
                <a:ext cx="420"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2" name="Rectangle 328"/>
              <p:cNvSpPr>
                <a:spLocks noChangeArrowheads="1"/>
              </p:cNvSpPr>
              <p:nvPr/>
            </p:nvSpPr>
            <p:spPr bwMode="auto">
              <a:xfrm>
                <a:off x="1616" y="2867"/>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Promiscuous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3" name="Rectangle 329"/>
              <p:cNvSpPr>
                <a:spLocks noChangeArrowheads="1"/>
              </p:cNvSpPr>
              <p:nvPr/>
            </p:nvSpPr>
            <p:spPr bwMode="auto">
              <a:xfrm>
                <a:off x="4289" y="3301"/>
                <a:ext cx="360"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4" name="Rectangle 330"/>
              <p:cNvSpPr>
                <a:spLocks noChangeArrowheads="1"/>
              </p:cNvSpPr>
              <p:nvPr/>
            </p:nvSpPr>
            <p:spPr bwMode="auto">
              <a:xfrm>
                <a:off x="4289" y="3301"/>
                <a:ext cx="360"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5" name="Rectangle 331"/>
              <p:cNvSpPr>
                <a:spLocks noChangeArrowheads="1"/>
              </p:cNvSpPr>
              <p:nvPr/>
            </p:nvSpPr>
            <p:spPr bwMode="auto">
              <a:xfrm>
                <a:off x="4406" y="3323"/>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6" name="Rectangle 332"/>
              <p:cNvSpPr>
                <a:spLocks noChangeArrowheads="1"/>
              </p:cNvSpPr>
              <p:nvPr/>
            </p:nvSpPr>
            <p:spPr bwMode="auto">
              <a:xfrm>
                <a:off x="43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7" name="Rectangle 333"/>
              <p:cNvSpPr>
                <a:spLocks noChangeArrowheads="1"/>
              </p:cNvSpPr>
              <p:nvPr/>
            </p:nvSpPr>
            <p:spPr bwMode="auto">
              <a:xfrm>
                <a:off x="43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8" name="Rectangle 334"/>
              <p:cNvSpPr>
                <a:spLocks noChangeArrowheads="1"/>
              </p:cNvSpPr>
              <p:nvPr/>
            </p:nvSpPr>
            <p:spPr bwMode="auto">
              <a:xfrm>
                <a:off x="458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9" name="Rectangle 335"/>
              <p:cNvSpPr>
                <a:spLocks noChangeArrowheads="1"/>
              </p:cNvSpPr>
              <p:nvPr/>
            </p:nvSpPr>
            <p:spPr bwMode="auto">
              <a:xfrm>
                <a:off x="4505" y="2810"/>
                <a:ext cx="230"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0" name="Rectangle 336"/>
              <p:cNvSpPr>
                <a:spLocks noChangeArrowheads="1"/>
              </p:cNvSpPr>
              <p:nvPr/>
            </p:nvSpPr>
            <p:spPr bwMode="auto">
              <a:xfrm>
                <a:off x="4505" y="2810"/>
                <a:ext cx="230"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1" name="Rectangle 337"/>
              <p:cNvSpPr>
                <a:spLocks noChangeArrowheads="1"/>
              </p:cNvSpPr>
              <p:nvPr/>
            </p:nvSpPr>
            <p:spPr bwMode="auto">
              <a:xfrm>
                <a:off x="4538" y="2855"/>
                <a:ext cx="21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TRLE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2" name="Freeform 338"/>
              <p:cNvSpPr>
                <a:spLocks/>
              </p:cNvSpPr>
              <p:nvPr/>
            </p:nvSpPr>
            <p:spPr bwMode="auto">
              <a:xfrm>
                <a:off x="732" y="2192"/>
                <a:ext cx="115" cy="893"/>
              </a:xfrm>
              <a:custGeom>
                <a:avLst/>
                <a:gdLst>
                  <a:gd name="T0" fmla="*/ 307 w 307"/>
                  <a:gd name="T1" fmla="*/ 2381 h 2381"/>
                  <a:gd name="T2" fmla="*/ 154 w 307"/>
                  <a:gd name="T3" fmla="*/ 2228 h 2381"/>
                  <a:gd name="T4" fmla="*/ 154 w 307"/>
                  <a:gd name="T5" fmla="*/ 2228 h 2381"/>
                  <a:gd name="T6" fmla="*/ 154 w 307"/>
                  <a:gd name="T7" fmla="*/ 1344 h 2381"/>
                  <a:gd name="T8" fmla="*/ 0 w 307"/>
                  <a:gd name="T9" fmla="*/ 1191 h 2381"/>
                  <a:gd name="T10" fmla="*/ 0 w 307"/>
                  <a:gd name="T11" fmla="*/ 1191 h 2381"/>
                  <a:gd name="T12" fmla="*/ 154 w 307"/>
                  <a:gd name="T13" fmla="*/ 1037 h 2381"/>
                  <a:gd name="T14" fmla="*/ 154 w 307"/>
                  <a:gd name="T15" fmla="*/ 1037 h 2381"/>
                  <a:gd name="T16" fmla="*/ 154 w 307"/>
                  <a:gd name="T17" fmla="*/ 1037 h 2381"/>
                  <a:gd name="T18" fmla="*/ 154 w 307"/>
                  <a:gd name="T19" fmla="*/ 154 h 2381"/>
                  <a:gd name="T20" fmla="*/ 307 w 307"/>
                  <a:gd name="T21" fmla="*/ 0 h 2381"/>
                  <a:gd name="T22" fmla="*/ 307 w 307"/>
                  <a:gd name="T23"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381">
                    <a:moveTo>
                      <a:pt x="307" y="2381"/>
                    </a:moveTo>
                    <a:cubicBezTo>
                      <a:pt x="222" y="2381"/>
                      <a:pt x="154" y="2313"/>
                      <a:pt x="154" y="2228"/>
                    </a:cubicBezTo>
                    <a:cubicBezTo>
                      <a:pt x="154" y="2228"/>
                      <a:pt x="154" y="2228"/>
                      <a:pt x="154" y="2228"/>
                    </a:cubicBezTo>
                    <a:lnTo>
                      <a:pt x="154" y="1344"/>
                    </a:lnTo>
                    <a:cubicBezTo>
                      <a:pt x="154" y="1260"/>
                      <a:pt x="85" y="1191"/>
                      <a:pt x="0" y="1191"/>
                    </a:cubicBezTo>
                    <a:cubicBezTo>
                      <a:pt x="0" y="1191"/>
                      <a:pt x="0" y="1191"/>
                      <a:pt x="0" y="1191"/>
                    </a:cubicBezTo>
                    <a:cubicBezTo>
                      <a:pt x="85" y="1191"/>
                      <a:pt x="154" y="1122"/>
                      <a:pt x="154" y="1037"/>
                    </a:cubicBezTo>
                    <a:cubicBezTo>
                      <a:pt x="154" y="1037"/>
                      <a:pt x="154" y="1037"/>
                      <a:pt x="154" y="1037"/>
                    </a:cubicBezTo>
                    <a:lnTo>
                      <a:pt x="154" y="1037"/>
                    </a:ln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3" name="Freeform 339"/>
              <p:cNvSpPr>
                <a:spLocks/>
              </p:cNvSpPr>
              <p:nvPr/>
            </p:nvSpPr>
            <p:spPr bwMode="auto">
              <a:xfrm>
                <a:off x="732" y="3085"/>
                <a:ext cx="115" cy="806"/>
              </a:xfrm>
              <a:custGeom>
                <a:avLst/>
                <a:gdLst>
                  <a:gd name="T0" fmla="*/ 307 w 307"/>
                  <a:gd name="T1" fmla="*/ 2151 h 2151"/>
                  <a:gd name="T2" fmla="*/ 154 w 307"/>
                  <a:gd name="T3" fmla="*/ 1997 h 2151"/>
                  <a:gd name="T4" fmla="*/ 154 w 307"/>
                  <a:gd name="T5" fmla="*/ 1997 h 2151"/>
                  <a:gd name="T6" fmla="*/ 154 w 307"/>
                  <a:gd name="T7" fmla="*/ 1997 h 2151"/>
                  <a:gd name="T8" fmla="*/ 154 w 307"/>
                  <a:gd name="T9" fmla="*/ 1229 h 2151"/>
                  <a:gd name="T10" fmla="*/ 0 w 307"/>
                  <a:gd name="T11" fmla="*/ 1075 h 2151"/>
                  <a:gd name="T12" fmla="*/ 0 w 307"/>
                  <a:gd name="T13" fmla="*/ 1075 h 2151"/>
                  <a:gd name="T14" fmla="*/ 154 w 307"/>
                  <a:gd name="T15" fmla="*/ 922 h 2151"/>
                  <a:gd name="T16" fmla="*/ 154 w 307"/>
                  <a:gd name="T17" fmla="*/ 922 h 2151"/>
                  <a:gd name="T18" fmla="*/ 154 w 307"/>
                  <a:gd name="T19" fmla="*/ 154 h 2151"/>
                  <a:gd name="T20" fmla="*/ 307 w 307"/>
                  <a:gd name="T21" fmla="*/ 0 h 2151"/>
                  <a:gd name="T22" fmla="*/ 307 w 307"/>
                  <a:gd name="T23" fmla="*/ 0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151">
                    <a:moveTo>
                      <a:pt x="307" y="2151"/>
                    </a:moveTo>
                    <a:cubicBezTo>
                      <a:pt x="222" y="2151"/>
                      <a:pt x="154" y="2082"/>
                      <a:pt x="154" y="1997"/>
                    </a:cubicBezTo>
                    <a:cubicBezTo>
                      <a:pt x="154" y="1997"/>
                      <a:pt x="154" y="1997"/>
                      <a:pt x="154" y="1997"/>
                    </a:cubicBezTo>
                    <a:lnTo>
                      <a:pt x="154" y="1997"/>
                    </a:lnTo>
                    <a:lnTo>
                      <a:pt x="154" y="1229"/>
                    </a:lnTo>
                    <a:cubicBezTo>
                      <a:pt x="154" y="1144"/>
                      <a:pt x="85" y="1075"/>
                      <a:pt x="0" y="1075"/>
                    </a:cubicBezTo>
                    <a:cubicBezTo>
                      <a:pt x="0" y="1075"/>
                      <a:pt x="0" y="1075"/>
                      <a:pt x="0" y="1075"/>
                    </a:cubicBezTo>
                    <a:cubicBezTo>
                      <a:pt x="85" y="1075"/>
                      <a:pt x="154" y="1007"/>
                      <a:pt x="154" y="922"/>
                    </a:cubicBezTo>
                    <a:cubicBezTo>
                      <a:pt x="154" y="922"/>
                      <a:pt x="154" y="922"/>
                      <a:pt x="154" y="922"/>
                    </a:cubicBez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4" name="Rectangle 340"/>
              <p:cNvSpPr>
                <a:spLocks noChangeArrowheads="1"/>
              </p:cNvSpPr>
              <p:nvPr/>
            </p:nvSpPr>
            <p:spPr bwMode="auto">
              <a:xfrm rot="16200000">
                <a:off x="685" y="2597"/>
                <a:ext cx="9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5" name="Rectangle 341"/>
              <p:cNvSpPr>
                <a:spLocks noChangeArrowheads="1"/>
              </p:cNvSpPr>
              <p:nvPr/>
            </p:nvSpPr>
            <p:spPr bwMode="auto">
              <a:xfrm rot="16200000">
                <a:off x="691" y="25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6" name="Rectangle 342"/>
              <p:cNvSpPr>
                <a:spLocks noChangeArrowheads="1"/>
              </p:cNvSpPr>
              <p:nvPr/>
            </p:nvSpPr>
            <p:spPr bwMode="auto">
              <a:xfrm rot="16200000">
                <a:off x="688" y="2504"/>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7" name="Rectangle 343"/>
              <p:cNvSpPr>
                <a:spLocks noChangeArrowheads="1"/>
              </p:cNvSpPr>
              <p:nvPr/>
            </p:nvSpPr>
            <p:spPr bwMode="auto">
              <a:xfrm rot="16200000">
                <a:off x="691" y="34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8" name="Rectangle 344"/>
              <p:cNvSpPr>
                <a:spLocks noChangeArrowheads="1"/>
              </p:cNvSpPr>
              <p:nvPr/>
            </p:nvSpPr>
            <p:spPr bwMode="auto">
              <a:xfrm rot="16200000">
                <a:off x="688" y="3416"/>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9" name="Rectangle 345"/>
              <p:cNvSpPr>
                <a:spLocks noChangeArrowheads="1"/>
              </p:cNvSpPr>
              <p:nvPr/>
            </p:nvSpPr>
            <p:spPr bwMode="auto">
              <a:xfrm rot="16200000">
                <a:off x="691" y="337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0" name="Rectangle 346"/>
              <p:cNvSpPr>
                <a:spLocks noChangeArrowheads="1"/>
              </p:cNvSpPr>
              <p:nvPr/>
            </p:nvSpPr>
            <p:spPr bwMode="auto">
              <a:xfrm>
                <a:off x="3854" y="3301"/>
                <a:ext cx="435"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1" name="Rectangle 347"/>
              <p:cNvSpPr>
                <a:spLocks noChangeArrowheads="1"/>
              </p:cNvSpPr>
              <p:nvPr/>
            </p:nvSpPr>
            <p:spPr bwMode="auto">
              <a:xfrm>
                <a:off x="3854" y="3301"/>
                <a:ext cx="435"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2" name="Rectangle 348"/>
              <p:cNvSpPr>
                <a:spLocks noChangeArrowheads="1"/>
              </p:cNvSpPr>
              <p:nvPr/>
            </p:nvSpPr>
            <p:spPr bwMode="auto">
              <a:xfrm>
                <a:off x="3908"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3" name="Rectangle 349"/>
              <p:cNvSpPr>
                <a:spLocks noChangeArrowheads="1"/>
              </p:cNvSpPr>
              <p:nvPr/>
            </p:nvSpPr>
            <p:spPr bwMode="auto">
              <a:xfrm>
                <a:off x="407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4" name="Rectangle 350"/>
              <p:cNvSpPr>
                <a:spLocks noChangeArrowheads="1"/>
              </p:cNvSpPr>
              <p:nvPr/>
            </p:nvSpPr>
            <p:spPr bwMode="auto">
              <a:xfrm>
                <a:off x="4112"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5" name="Rectangle 351"/>
              <p:cNvSpPr>
                <a:spLocks noChangeArrowheads="1"/>
              </p:cNvSpPr>
              <p:nvPr/>
            </p:nvSpPr>
            <p:spPr bwMode="auto">
              <a:xfrm>
                <a:off x="393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6" name="Rectangle 352"/>
              <p:cNvSpPr>
                <a:spLocks noChangeArrowheads="1"/>
              </p:cNvSpPr>
              <p:nvPr/>
            </p:nvSpPr>
            <p:spPr bwMode="auto">
              <a:xfrm>
                <a:off x="395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7" name="Rectangle 353"/>
              <p:cNvSpPr>
                <a:spLocks noChangeArrowheads="1"/>
              </p:cNvSpPr>
              <p:nvPr/>
            </p:nvSpPr>
            <p:spPr bwMode="auto">
              <a:xfrm>
                <a:off x="419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8" name="Rectangle 354"/>
              <p:cNvSpPr>
                <a:spLocks noChangeArrowheads="1"/>
              </p:cNvSpPr>
              <p:nvPr/>
            </p:nvSpPr>
            <p:spPr bwMode="auto">
              <a:xfrm>
                <a:off x="2558" y="2811"/>
                <a:ext cx="346"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9" name="Rectangle 355"/>
              <p:cNvSpPr>
                <a:spLocks noChangeArrowheads="1"/>
              </p:cNvSpPr>
              <p:nvPr/>
            </p:nvSpPr>
            <p:spPr bwMode="auto">
              <a:xfrm>
                <a:off x="2558" y="2811"/>
                <a:ext cx="346"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0" name="Rectangle 356"/>
              <p:cNvSpPr>
                <a:spLocks noChangeArrowheads="1"/>
              </p:cNvSpPr>
              <p:nvPr/>
            </p:nvSpPr>
            <p:spPr bwMode="auto">
              <a:xfrm>
                <a:off x="2612" y="2855"/>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1" name="Rectangle 357"/>
              <p:cNvSpPr>
                <a:spLocks noChangeArrowheads="1"/>
              </p:cNvSpPr>
              <p:nvPr/>
            </p:nvSpPr>
            <p:spPr bwMode="auto">
              <a:xfrm>
                <a:off x="2719"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2" name="Rectangle 358"/>
              <p:cNvSpPr>
                <a:spLocks noChangeArrowheads="1"/>
              </p:cNvSpPr>
              <p:nvPr/>
            </p:nvSpPr>
            <p:spPr bwMode="auto">
              <a:xfrm>
                <a:off x="2719"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3" name="Rectangle 359"/>
              <p:cNvSpPr>
                <a:spLocks noChangeArrowheads="1"/>
              </p:cNvSpPr>
              <p:nvPr/>
            </p:nvSpPr>
            <p:spPr bwMode="auto">
              <a:xfrm>
                <a:off x="2810" y="3701"/>
                <a:ext cx="3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Interleaver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4" name="Rectangle 360"/>
              <p:cNvSpPr>
                <a:spLocks noChangeArrowheads="1"/>
              </p:cNvSpPr>
              <p:nvPr/>
            </p:nvSpPr>
            <p:spPr bwMode="auto">
              <a:xfrm>
                <a:off x="2016"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5" name="Rectangle 361"/>
              <p:cNvSpPr>
                <a:spLocks noChangeArrowheads="1"/>
              </p:cNvSpPr>
              <p:nvPr/>
            </p:nvSpPr>
            <p:spPr bwMode="auto">
              <a:xfrm>
                <a:off x="2016"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6" name="Rectangle 362"/>
              <p:cNvSpPr>
                <a:spLocks noChangeArrowheads="1"/>
              </p:cNvSpPr>
              <p:nvPr/>
            </p:nvSpPr>
            <p:spPr bwMode="auto">
              <a:xfrm>
                <a:off x="2078" y="28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 name="Rectangle 363"/>
              <p:cNvSpPr>
                <a:spLocks noChangeArrowheads="1"/>
              </p:cNvSpPr>
              <p:nvPr/>
            </p:nvSpPr>
            <p:spPr bwMode="auto">
              <a:xfrm>
                <a:off x="2287"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8" name="Rectangle 364"/>
              <p:cNvSpPr>
                <a:spLocks noChangeArrowheads="1"/>
              </p:cNvSpPr>
              <p:nvPr/>
            </p:nvSpPr>
            <p:spPr bwMode="auto">
              <a:xfrm>
                <a:off x="2287"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9" name="Rectangle 365"/>
              <p:cNvSpPr>
                <a:spLocks noChangeArrowheads="1"/>
              </p:cNvSpPr>
              <p:nvPr/>
            </p:nvSpPr>
            <p:spPr bwMode="auto">
              <a:xfrm>
                <a:off x="2324" y="2867"/>
                <a:ext cx="24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TVWS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0" name="Rectangle 366"/>
              <p:cNvSpPr>
                <a:spLocks noChangeArrowheads="1"/>
              </p:cNvSpPr>
              <p:nvPr/>
            </p:nvSpPr>
            <p:spPr bwMode="auto">
              <a:xfrm>
                <a:off x="260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1" name="Rectangle 367"/>
              <p:cNvSpPr>
                <a:spLocks noChangeArrowheads="1"/>
              </p:cNvSpPr>
              <p:nvPr/>
            </p:nvSpPr>
            <p:spPr bwMode="auto">
              <a:xfrm>
                <a:off x="260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2" name="Rectangle 368"/>
              <p:cNvSpPr>
                <a:spLocks noChangeArrowheads="1"/>
              </p:cNvSpPr>
              <p:nvPr/>
            </p:nvSpPr>
            <p:spPr bwMode="auto">
              <a:xfrm>
                <a:off x="2690"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3" name="Rectangle 369"/>
              <p:cNvSpPr>
                <a:spLocks noChangeArrowheads="1"/>
              </p:cNvSpPr>
              <p:nvPr/>
            </p:nvSpPr>
            <p:spPr bwMode="auto">
              <a:xfrm>
                <a:off x="263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4" name="Rectangle 370"/>
              <p:cNvSpPr>
                <a:spLocks noChangeArrowheads="1"/>
              </p:cNvSpPr>
              <p:nvPr/>
            </p:nvSpPr>
            <p:spPr bwMode="auto">
              <a:xfrm>
                <a:off x="2660"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5" name="Rectangle 371"/>
              <p:cNvSpPr>
                <a:spLocks noChangeArrowheads="1"/>
              </p:cNvSpPr>
              <p:nvPr/>
            </p:nvSpPr>
            <p:spPr bwMode="auto">
              <a:xfrm>
                <a:off x="289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6" name="Rectangle 372"/>
              <p:cNvSpPr>
                <a:spLocks noChangeArrowheads="1"/>
              </p:cNvSpPr>
              <p:nvPr/>
            </p:nvSpPr>
            <p:spPr bwMode="auto">
              <a:xfrm>
                <a:off x="3209" y="2811"/>
                <a:ext cx="20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7" name="Rectangle 373"/>
              <p:cNvSpPr>
                <a:spLocks noChangeArrowheads="1"/>
              </p:cNvSpPr>
              <p:nvPr/>
            </p:nvSpPr>
            <p:spPr bwMode="auto">
              <a:xfrm>
                <a:off x="3209" y="2811"/>
                <a:ext cx="20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8" name="Rectangle 374"/>
              <p:cNvSpPr>
                <a:spLocks noChangeArrowheads="1"/>
              </p:cNvSpPr>
              <p:nvPr/>
            </p:nvSpPr>
            <p:spPr bwMode="auto">
              <a:xfrm>
                <a:off x="3242" y="285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SRU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9" name="Rectangle 375"/>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24" name="Picture 37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 y="810"/>
                <a:ext cx="403" cy="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70" name="Rectangle 377"/>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1" name="Rectangle 378"/>
              <p:cNvSpPr>
                <a:spLocks noChangeArrowheads="1"/>
              </p:cNvSpPr>
              <p:nvPr/>
            </p:nvSpPr>
            <p:spPr bwMode="auto">
              <a:xfrm>
                <a:off x="444" y="810"/>
                <a:ext cx="403" cy="138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2" name="Freeform 379"/>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3" name="Freeform 380"/>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4" name="Rectangle 381"/>
              <p:cNvSpPr>
                <a:spLocks noChangeArrowheads="1"/>
              </p:cNvSpPr>
              <p:nvPr/>
            </p:nvSpPr>
            <p:spPr bwMode="auto">
              <a:xfrm>
                <a:off x="4424" y="1757"/>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5" name="Rectangle 382"/>
              <p:cNvSpPr>
                <a:spLocks noChangeArrowheads="1"/>
              </p:cNvSpPr>
              <p:nvPr/>
            </p:nvSpPr>
            <p:spPr bwMode="auto">
              <a:xfrm>
                <a:off x="443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6" name="Rectangle 383"/>
              <p:cNvSpPr>
                <a:spLocks noChangeArrowheads="1"/>
              </p:cNvSpPr>
              <p:nvPr/>
            </p:nvSpPr>
            <p:spPr bwMode="auto">
              <a:xfrm>
                <a:off x="446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7" name="Rectangle 384"/>
              <p:cNvSpPr>
                <a:spLocks noChangeArrowheads="1"/>
              </p:cNvSpPr>
              <p:nvPr/>
            </p:nvSpPr>
            <p:spPr bwMode="auto">
              <a:xfrm>
                <a:off x="4496"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8" name="Rectangle 385"/>
              <p:cNvSpPr>
                <a:spLocks noChangeArrowheads="1"/>
              </p:cNvSpPr>
              <p:nvPr/>
            </p:nvSpPr>
            <p:spPr bwMode="auto">
              <a:xfrm>
                <a:off x="4514"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9" name="Freeform 386"/>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0" name="Freeform 387"/>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1" name="Rectangle 388"/>
              <p:cNvSpPr>
                <a:spLocks noChangeArrowheads="1"/>
              </p:cNvSpPr>
              <p:nvPr/>
            </p:nvSpPr>
            <p:spPr bwMode="auto">
              <a:xfrm>
                <a:off x="4022"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2" name="Rectangle 389"/>
              <p:cNvSpPr>
                <a:spLocks noChangeArrowheads="1"/>
              </p:cNvSpPr>
              <p:nvPr/>
            </p:nvSpPr>
            <p:spPr bwMode="auto">
              <a:xfrm>
                <a:off x="4112"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3" name="Rectangle 390"/>
              <p:cNvSpPr>
                <a:spLocks noChangeArrowheads="1"/>
              </p:cNvSpPr>
              <p:nvPr/>
            </p:nvSpPr>
            <p:spPr bwMode="auto">
              <a:xfrm>
                <a:off x="4130"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4" name="Freeform 391"/>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5" name="Freeform 392"/>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6" name="Rectangle 393"/>
              <p:cNvSpPr>
                <a:spLocks noChangeArrowheads="1"/>
              </p:cNvSpPr>
              <p:nvPr/>
            </p:nvSpPr>
            <p:spPr bwMode="auto">
              <a:xfrm>
                <a:off x="1346"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7" name="Rectangle 394"/>
              <p:cNvSpPr>
                <a:spLocks noChangeArrowheads="1"/>
              </p:cNvSpPr>
              <p:nvPr/>
            </p:nvSpPr>
            <p:spPr bwMode="auto">
              <a:xfrm>
                <a:off x="1622"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8" name="Rectangle 395"/>
              <p:cNvSpPr>
                <a:spLocks noChangeArrowheads="1"/>
              </p:cNvSpPr>
              <p:nvPr/>
            </p:nvSpPr>
            <p:spPr bwMode="auto">
              <a:xfrm>
                <a:off x="1652"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9" name="Freeform 396"/>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0" name="Freeform 397"/>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1" name="Rectangle 398"/>
              <p:cNvSpPr>
                <a:spLocks noChangeArrowheads="1"/>
              </p:cNvSpPr>
              <p:nvPr/>
            </p:nvSpPr>
            <p:spPr bwMode="auto">
              <a:xfrm>
                <a:off x="3392"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2" name="Rectangle 399"/>
              <p:cNvSpPr>
                <a:spLocks noChangeArrowheads="1"/>
              </p:cNvSpPr>
              <p:nvPr/>
            </p:nvSpPr>
            <p:spPr bwMode="auto">
              <a:xfrm>
                <a:off x="3668"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3" name="Rectangle 400"/>
              <p:cNvSpPr>
                <a:spLocks noChangeArrowheads="1"/>
              </p:cNvSpPr>
              <p:nvPr/>
            </p:nvSpPr>
            <p:spPr bwMode="auto">
              <a:xfrm>
                <a:off x="3698"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4" name="Rectangle 401"/>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50" name="Picture 4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 y="2192"/>
                <a:ext cx="403" cy="1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95" name="Rectangle 403"/>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6" name="Rectangle 404"/>
              <p:cNvSpPr>
                <a:spLocks noChangeArrowheads="1"/>
              </p:cNvSpPr>
              <p:nvPr/>
            </p:nvSpPr>
            <p:spPr bwMode="auto">
              <a:xfrm>
                <a:off x="444" y="2192"/>
                <a:ext cx="403" cy="169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7" name="Rectangle 405"/>
              <p:cNvSpPr>
                <a:spLocks noChangeArrowheads="1"/>
              </p:cNvSpPr>
              <p:nvPr/>
            </p:nvSpPr>
            <p:spPr bwMode="auto">
              <a:xfrm>
                <a:off x="4695" y="1263"/>
                <a:ext cx="386"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8" name="Rectangle 406"/>
              <p:cNvSpPr>
                <a:spLocks noChangeArrowheads="1"/>
              </p:cNvSpPr>
              <p:nvPr/>
            </p:nvSpPr>
            <p:spPr bwMode="auto">
              <a:xfrm>
                <a:off x="4695" y="1263"/>
                <a:ext cx="386"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408"/>
            <p:cNvSpPr>
              <a:spLocks noChangeArrowheads="1"/>
            </p:cNvSpPr>
            <p:nvPr/>
          </p:nvSpPr>
          <p:spPr bwMode="auto">
            <a:xfrm>
              <a:off x="767080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409"/>
            <p:cNvSpPr>
              <a:spLocks noChangeArrowheads="1"/>
            </p:cNvSpPr>
            <p:nvPr/>
          </p:nvSpPr>
          <p:spPr bwMode="auto">
            <a:xfrm>
              <a:off x="7718425"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410"/>
            <p:cNvSpPr>
              <a:spLocks noChangeArrowheads="1"/>
            </p:cNvSpPr>
            <p:nvPr/>
          </p:nvSpPr>
          <p:spPr bwMode="auto">
            <a:xfrm>
              <a:off x="7775575" y="2170113"/>
              <a:ext cx="1333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411"/>
            <p:cNvSpPr>
              <a:spLocks noChangeArrowheads="1"/>
            </p:cNvSpPr>
            <p:nvPr/>
          </p:nvSpPr>
          <p:spPr bwMode="auto">
            <a:xfrm>
              <a:off x="7575550" y="22939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412"/>
            <p:cNvSpPr>
              <a:spLocks noChangeArrowheads="1"/>
            </p:cNvSpPr>
            <p:nvPr/>
          </p:nvSpPr>
          <p:spPr bwMode="auto">
            <a:xfrm>
              <a:off x="7604125" y="2293938"/>
              <a:ext cx="3619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413"/>
            <p:cNvSpPr>
              <a:spLocks noChangeArrowheads="1"/>
            </p:cNvSpPr>
            <p:nvPr/>
          </p:nvSpPr>
          <p:spPr bwMode="auto">
            <a:xfrm>
              <a:off x="7889875" y="229393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414"/>
            <p:cNvSpPr>
              <a:spLocks noChangeArrowheads="1"/>
            </p:cNvSpPr>
            <p:nvPr/>
          </p:nvSpPr>
          <p:spPr bwMode="auto">
            <a:xfrm>
              <a:off x="7566025" y="2417763"/>
              <a:ext cx="4381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Routing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415"/>
            <p:cNvSpPr>
              <a:spLocks noChangeArrowheads="1"/>
            </p:cNvSpPr>
            <p:nvPr/>
          </p:nvSpPr>
          <p:spPr bwMode="auto">
            <a:xfrm>
              <a:off x="7918450"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416"/>
            <p:cNvSpPr>
              <a:spLocks noChangeArrowheads="1"/>
            </p:cNvSpPr>
            <p:nvPr/>
          </p:nvSpPr>
          <p:spPr bwMode="auto">
            <a:xfrm>
              <a:off x="7537450"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417"/>
            <p:cNvSpPr>
              <a:spLocks noChangeArrowheads="1"/>
            </p:cNvSpPr>
            <p:nvPr/>
          </p:nvSpPr>
          <p:spPr bwMode="auto">
            <a:xfrm>
              <a:off x="7566025" y="254158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18"/>
            <p:cNvSpPr>
              <a:spLocks noChangeArrowheads="1"/>
            </p:cNvSpPr>
            <p:nvPr/>
          </p:nvSpPr>
          <p:spPr bwMode="auto">
            <a:xfrm>
              <a:off x="7947025"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Freeform 419"/>
            <p:cNvSpPr>
              <a:spLocks/>
            </p:cNvSpPr>
            <p:nvPr/>
          </p:nvSpPr>
          <p:spPr bwMode="auto">
            <a:xfrm>
              <a:off x="7494588" y="1958976"/>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420"/>
            <p:cNvSpPr>
              <a:spLocks/>
            </p:cNvSpPr>
            <p:nvPr/>
          </p:nvSpPr>
          <p:spPr bwMode="auto">
            <a:xfrm>
              <a:off x="7494588" y="1958976"/>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421"/>
            <p:cNvSpPr>
              <a:spLocks noChangeArrowheads="1"/>
            </p:cNvSpPr>
            <p:nvPr/>
          </p:nvSpPr>
          <p:spPr bwMode="auto">
            <a:xfrm>
              <a:off x="7594600"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422"/>
            <p:cNvSpPr>
              <a:spLocks noChangeArrowheads="1"/>
            </p:cNvSpPr>
            <p:nvPr/>
          </p:nvSpPr>
          <p:spPr bwMode="auto">
            <a:xfrm>
              <a:off x="7642225"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423"/>
            <p:cNvSpPr>
              <a:spLocks noChangeArrowheads="1"/>
            </p:cNvSpPr>
            <p:nvPr/>
          </p:nvSpPr>
          <p:spPr bwMode="auto">
            <a:xfrm>
              <a:off x="7680325" y="1960563"/>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24"/>
            <p:cNvSpPr>
              <a:spLocks noChangeArrowheads="1"/>
            </p:cNvSpPr>
            <p:nvPr/>
          </p:nvSpPr>
          <p:spPr bwMode="auto">
            <a:xfrm>
              <a:off x="773747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25"/>
            <p:cNvSpPr>
              <a:spLocks noChangeArrowheads="1"/>
            </p:cNvSpPr>
            <p:nvPr/>
          </p:nvSpPr>
          <p:spPr bwMode="auto">
            <a:xfrm>
              <a:off x="7766050"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Freeform 426"/>
            <p:cNvSpPr>
              <a:spLocks/>
            </p:cNvSpPr>
            <p:nvPr/>
          </p:nvSpPr>
          <p:spPr bwMode="auto">
            <a:xfrm>
              <a:off x="7494588" y="2789238"/>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427"/>
            <p:cNvSpPr>
              <a:spLocks/>
            </p:cNvSpPr>
            <p:nvPr/>
          </p:nvSpPr>
          <p:spPr bwMode="auto">
            <a:xfrm>
              <a:off x="7494588" y="2789238"/>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428"/>
            <p:cNvSpPr>
              <a:spLocks noChangeArrowheads="1"/>
            </p:cNvSpPr>
            <p:nvPr/>
          </p:nvSpPr>
          <p:spPr bwMode="auto">
            <a:xfrm>
              <a:off x="7594600"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29"/>
            <p:cNvSpPr>
              <a:spLocks noChangeArrowheads="1"/>
            </p:cNvSpPr>
            <p:nvPr/>
          </p:nvSpPr>
          <p:spPr bwMode="auto">
            <a:xfrm>
              <a:off x="7642225"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 name="Rectangle 430"/>
            <p:cNvSpPr>
              <a:spLocks noChangeArrowheads="1"/>
            </p:cNvSpPr>
            <p:nvPr/>
          </p:nvSpPr>
          <p:spPr bwMode="auto">
            <a:xfrm>
              <a:off x="7680325" y="27892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431"/>
            <p:cNvSpPr>
              <a:spLocks noChangeArrowheads="1"/>
            </p:cNvSpPr>
            <p:nvPr/>
          </p:nvSpPr>
          <p:spPr bwMode="auto">
            <a:xfrm>
              <a:off x="7737475"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432"/>
            <p:cNvSpPr>
              <a:spLocks noChangeArrowheads="1"/>
            </p:cNvSpPr>
            <p:nvPr/>
          </p:nvSpPr>
          <p:spPr bwMode="auto">
            <a:xfrm>
              <a:off x="7766050"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33"/>
            <p:cNvSpPr>
              <a:spLocks noChangeArrowheads="1"/>
            </p:cNvSpPr>
            <p:nvPr/>
          </p:nvSpPr>
          <p:spPr bwMode="auto">
            <a:xfrm>
              <a:off x="3297238" y="2017713"/>
              <a:ext cx="668338" cy="8334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3" name="Rectangle 434"/>
            <p:cNvSpPr>
              <a:spLocks noChangeArrowheads="1"/>
            </p:cNvSpPr>
            <p:nvPr/>
          </p:nvSpPr>
          <p:spPr bwMode="auto">
            <a:xfrm>
              <a:off x="3297238" y="2017713"/>
              <a:ext cx="668338" cy="833438"/>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4" name="Rectangle 435"/>
            <p:cNvSpPr>
              <a:spLocks noChangeArrowheads="1"/>
            </p:cNvSpPr>
            <p:nvPr/>
          </p:nvSpPr>
          <p:spPr bwMode="auto">
            <a:xfrm>
              <a:off x="3327400" y="2122488"/>
              <a:ext cx="2952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Rectangle 436"/>
            <p:cNvSpPr>
              <a:spLocks noChangeArrowheads="1"/>
            </p:cNvSpPr>
            <p:nvPr/>
          </p:nvSpPr>
          <p:spPr bwMode="auto">
            <a:xfrm>
              <a:off x="353695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437"/>
            <p:cNvSpPr>
              <a:spLocks noChangeArrowheads="1"/>
            </p:cNvSpPr>
            <p:nvPr/>
          </p:nvSpPr>
          <p:spPr bwMode="auto">
            <a:xfrm>
              <a:off x="359410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438"/>
            <p:cNvSpPr>
              <a:spLocks noChangeArrowheads="1"/>
            </p:cNvSpPr>
            <p:nvPr/>
          </p:nvSpPr>
          <p:spPr bwMode="auto">
            <a:xfrm>
              <a:off x="365125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Rectangle 439"/>
            <p:cNvSpPr>
              <a:spLocks noChangeArrowheads="1"/>
            </p:cNvSpPr>
            <p:nvPr/>
          </p:nvSpPr>
          <p:spPr bwMode="auto">
            <a:xfrm>
              <a:off x="3708400" y="2122488"/>
              <a:ext cx="3143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0001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440"/>
            <p:cNvSpPr>
              <a:spLocks noChangeArrowheads="1"/>
            </p:cNvSpPr>
            <p:nvPr/>
          </p:nvSpPr>
          <p:spPr bwMode="auto">
            <a:xfrm>
              <a:off x="3394075" y="2246313"/>
              <a:ext cx="3429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0" name="Rectangle 441"/>
            <p:cNvSpPr>
              <a:spLocks noChangeArrowheads="1"/>
            </p:cNvSpPr>
            <p:nvPr/>
          </p:nvSpPr>
          <p:spPr bwMode="auto">
            <a:xfrm>
              <a:off x="3651250" y="22463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442"/>
            <p:cNvSpPr>
              <a:spLocks noChangeArrowheads="1"/>
            </p:cNvSpPr>
            <p:nvPr/>
          </p:nvSpPr>
          <p:spPr bwMode="auto">
            <a:xfrm>
              <a:off x="3679825" y="2246313"/>
              <a:ext cx="2952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443"/>
            <p:cNvSpPr>
              <a:spLocks noChangeArrowheads="1"/>
            </p:cNvSpPr>
            <p:nvPr/>
          </p:nvSpPr>
          <p:spPr bwMode="auto">
            <a:xfrm>
              <a:off x="3317875" y="2370138"/>
              <a:ext cx="7905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3" name="Rectangle 444"/>
            <p:cNvSpPr>
              <a:spLocks noChangeArrowheads="1"/>
            </p:cNvSpPr>
            <p:nvPr/>
          </p:nvSpPr>
          <p:spPr bwMode="auto">
            <a:xfrm>
              <a:off x="3403600" y="2493963"/>
              <a:ext cx="523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Rectangle 445"/>
            <p:cNvSpPr>
              <a:spLocks noChangeArrowheads="1"/>
            </p:cNvSpPr>
            <p:nvPr/>
          </p:nvSpPr>
          <p:spPr bwMode="auto">
            <a:xfrm>
              <a:off x="3822700" y="24939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Rectangle 446"/>
            <p:cNvSpPr>
              <a:spLocks noChangeArrowheads="1"/>
            </p:cNvSpPr>
            <p:nvPr/>
          </p:nvSpPr>
          <p:spPr bwMode="auto">
            <a:xfrm>
              <a:off x="3336925" y="26082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Rectangle 447"/>
            <p:cNvSpPr>
              <a:spLocks noChangeArrowheads="1"/>
            </p:cNvSpPr>
            <p:nvPr/>
          </p:nvSpPr>
          <p:spPr bwMode="auto">
            <a:xfrm>
              <a:off x="3375025" y="2608263"/>
              <a:ext cx="6381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7" name="Rectangle 448"/>
            <p:cNvSpPr>
              <a:spLocks noChangeArrowheads="1"/>
            </p:cNvSpPr>
            <p:nvPr/>
          </p:nvSpPr>
          <p:spPr bwMode="auto">
            <a:xfrm>
              <a:off x="3889375" y="26082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8" name="Freeform 449"/>
            <p:cNvSpPr>
              <a:spLocks/>
            </p:cNvSpPr>
            <p:nvPr/>
          </p:nvSpPr>
          <p:spPr bwMode="auto">
            <a:xfrm>
              <a:off x="3368675" y="1965326"/>
              <a:ext cx="525463"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Freeform 450"/>
            <p:cNvSpPr>
              <a:spLocks/>
            </p:cNvSpPr>
            <p:nvPr/>
          </p:nvSpPr>
          <p:spPr bwMode="auto">
            <a:xfrm>
              <a:off x="3368675" y="1965326"/>
              <a:ext cx="525463"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0" name="Rectangle 451"/>
            <p:cNvSpPr>
              <a:spLocks noChangeArrowheads="1"/>
            </p:cNvSpPr>
            <p:nvPr/>
          </p:nvSpPr>
          <p:spPr bwMode="auto">
            <a:xfrm>
              <a:off x="3460750" y="1960563"/>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1" name="Rectangle 452"/>
            <p:cNvSpPr>
              <a:spLocks noChangeArrowheads="1"/>
            </p:cNvSpPr>
            <p:nvPr/>
          </p:nvSpPr>
          <p:spPr bwMode="auto">
            <a:xfrm>
              <a:off x="362267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Rectangle 453"/>
            <p:cNvSpPr>
              <a:spLocks noChangeArrowheads="1"/>
            </p:cNvSpPr>
            <p:nvPr/>
          </p:nvSpPr>
          <p:spPr bwMode="auto">
            <a:xfrm>
              <a:off x="3651250"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3" name="Freeform 454"/>
            <p:cNvSpPr>
              <a:spLocks/>
            </p:cNvSpPr>
            <p:nvPr/>
          </p:nvSpPr>
          <p:spPr bwMode="auto">
            <a:xfrm>
              <a:off x="3379788" y="2790826"/>
              <a:ext cx="525463"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Freeform 455"/>
            <p:cNvSpPr>
              <a:spLocks/>
            </p:cNvSpPr>
            <p:nvPr/>
          </p:nvSpPr>
          <p:spPr bwMode="auto">
            <a:xfrm>
              <a:off x="3379788" y="2790826"/>
              <a:ext cx="525463"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5" name="Rectangle 456"/>
            <p:cNvSpPr>
              <a:spLocks noChangeArrowheads="1"/>
            </p:cNvSpPr>
            <p:nvPr/>
          </p:nvSpPr>
          <p:spPr bwMode="auto">
            <a:xfrm>
              <a:off x="3470275" y="2789238"/>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6" name="Rectangle 457"/>
            <p:cNvSpPr>
              <a:spLocks noChangeArrowheads="1"/>
            </p:cNvSpPr>
            <p:nvPr/>
          </p:nvSpPr>
          <p:spPr bwMode="auto">
            <a:xfrm>
              <a:off x="3632200"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7" name="Rectangle 458"/>
            <p:cNvSpPr>
              <a:spLocks noChangeArrowheads="1"/>
            </p:cNvSpPr>
            <p:nvPr/>
          </p:nvSpPr>
          <p:spPr bwMode="auto">
            <a:xfrm>
              <a:off x="3660775"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8" name="Freeform 459"/>
            <p:cNvSpPr>
              <a:spLocks/>
            </p:cNvSpPr>
            <p:nvPr/>
          </p:nvSpPr>
          <p:spPr bwMode="auto">
            <a:xfrm>
              <a:off x="1227138" y="1285876"/>
              <a:ext cx="117475" cy="731838"/>
            </a:xfrm>
            <a:custGeom>
              <a:avLst/>
              <a:gdLst>
                <a:gd name="T0" fmla="*/ 199 w 199"/>
                <a:gd name="T1" fmla="*/ 0 h 1229"/>
                <a:gd name="T2" fmla="*/ 153 w 199"/>
                <a:gd name="T3" fmla="*/ 0 h 1229"/>
                <a:gd name="T4" fmla="*/ 76 w 199"/>
                <a:gd name="T5" fmla="*/ 77 h 1229"/>
                <a:gd name="T6" fmla="*/ 76 w 199"/>
                <a:gd name="T7" fmla="*/ 77 h 1229"/>
                <a:gd name="T8" fmla="*/ 76 w 199"/>
                <a:gd name="T9" fmla="*/ 77 h 1229"/>
                <a:gd name="T10" fmla="*/ 76 w 199"/>
                <a:gd name="T11" fmla="*/ 538 h 1229"/>
                <a:gd name="T12" fmla="*/ 0 w 199"/>
                <a:gd name="T13" fmla="*/ 614 h 1229"/>
                <a:gd name="T14" fmla="*/ 0 w 199"/>
                <a:gd name="T15" fmla="*/ 614 h 1229"/>
                <a:gd name="T16" fmla="*/ 76 w 199"/>
                <a:gd name="T17" fmla="*/ 691 h 1229"/>
                <a:gd name="T18" fmla="*/ 76 w 199"/>
                <a:gd name="T19" fmla="*/ 691 h 1229"/>
                <a:gd name="T20" fmla="*/ 76 w 199"/>
                <a:gd name="T21" fmla="*/ 691 h 1229"/>
                <a:gd name="T22" fmla="*/ 76 w 199"/>
                <a:gd name="T23" fmla="*/ 1152 h 1229"/>
                <a:gd name="T24" fmla="*/ 153 w 199"/>
                <a:gd name="T25" fmla="*/ 1229 h 1229"/>
                <a:gd name="T26" fmla="*/ 153 w 199"/>
                <a:gd name="T27" fmla="*/ 1229 h 1229"/>
                <a:gd name="T28" fmla="*/ 153 w 199"/>
                <a:gd name="T29" fmla="*/ 1229 h 1229"/>
                <a:gd name="T30" fmla="*/ 199 w 199"/>
                <a:gd name="T31" fmla="*/ 12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229">
                  <a:moveTo>
                    <a:pt x="199" y="0"/>
                  </a:moveTo>
                  <a:lnTo>
                    <a:pt x="153" y="0"/>
                  </a:lnTo>
                  <a:cubicBezTo>
                    <a:pt x="111" y="0"/>
                    <a:pt x="76" y="34"/>
                    <a:pt x="76" y="77"/>
                  </a:cubicBezTo>
                  <a:cubicBezTo>
                    <a:pt x="76" y="77"/>
                    <a:pt x="76" y="77"/>
                    <a:pt x="76" y="77"/>
                  </a:cubicBezTo>
                  <a:lnTo>
                    <a:pt x="76" y="77"/>
                  </a:lnTo>
                  <a:lnTo>
                    <a:pt x="76" y="538"/>
                  </a:lnTo>
                  <a:cubicBezTo>
                    <a:pt x="76" y="580"/>
                    <a:pt x="42" y="614"/>
                    <a:pt x="0" y="614"/>
                  </a:cubicBezTo>
                  <a:cubicBezTo>
                    <a:pt x="0" y="614"/>
                    <a:pt x="0" y="614"/>
                    <a:pt x="0" y="614"/>
                  </a:cubicBezTo>
                  <a:cubicBezTo>
                    <a:pt x="42" y="614"/>
                    <a:pt x="76" y="649"/>
                    <a:pt x="76" y="691"/>
                  </a:cubicBezTo>
                  <a:cubicBezTo>
                    <a:pt x="76" y="691"/>
                    <a:pt x="76" y="691"/>
                    <a:pt x="76" y="691"/>
                  </a:cubicBezTo>
                  <a:lnTo>
                    <a:pt x="76" y="691"/>
                  </a:lnTo>
                  <a:lnTo>
                    <a:pt x="76" y="1152"/>
                  </a:lnTo>
                  <a:cubicBezTo>
                    <a:pt x="76" y="1194"/>
                    <a:pt x="111" y="1229"/>
                    <a:pt x="153" y="1229"/>
                  </a:cubicBezTo>
                  <a:cubicBezTo>
                    <a:pt x="153" y="1229"/>
                    <a:pt x="153" y="1229"/>
                    <a:pt x="153" y="1229"/>
                  </a:cubicBezTo>
                  <a:lnTo>
                    <a:pt x="153" y="1229"/>
                  </a:lnTo>
                  <a:lnTo>
                    <a:pt x="199" y="122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9" name="Rectangle 460"/>
            <p:cNvSpPr>
              <a:spLocks noChangeArrowheads="1"/>
            </p:cNvSpPr>
            <p:nvPr/>
          </p:nvSpPr>
          <p:spPr bwMode="auto">
            <a:xfrm rot="16200000">
              <a:off x="1127125" y="1636713"/>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0" name="Rectangle 461"/>
            <p:cNvSpPr>
              <a:spLocks noChangeArrowheads="1"/>
            </p:cNvSpPr>
            <p:nvPr/>
          </p:nvSpPr>
          <p:spPr bwMode="auto">
            <a:xfrm rot="16200000">
              <a:off x="1122363" y="1555751"/>
              <a:ext cx="1333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1" name="Rectangle 462"/>
            <p:cNvSpPr>
              <a:spLocks noChangeArrowheads="1"/>
            </p:cNvSpPr>
            <p:nvPr/>
          </p:nvSpPr>
          <p:spPr bwMode="auto">
            <a:xfrm rot="16200000">
              <a:off x="1127125" y="149383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2" name="Freeform 463"/>
            <p:cNvSpPr>
              <a:spLocks/>
            </p:cNvSpPr>
            <p:nvPr/>
          </p:nvSpPr>
          <p:spPr bwMode="auto">
            <a:xfrm>
              <a:off x="1227138" y="2840038"/>
              <a:ext cx="117475" cy="639763"/>
            </a:xfrm>
            <a:custGeom>
              <a:avLst/>
              <a:gdLst>
                <a:gd name="T0" fmla="*/ 199 w 199"/>
                <a:gd name="T1" fmla="*/ 0 h 1075"/>
                <a:gd name="T2" fmla="*/ 153 w 199"/>
                <a:gd name="T3" fmla="*/ 0 h 1075"/>
                <a:gd name="T4" fmla="*/ 76 w 199"/>
                <a:gd name="T5" fmla="*/ 77 h 1075"/>
                <a:gd name="T6" fmla="*/ 76 w 199"/>
                <a:gd name="T7" fmla="*/ 77 h 1075"/>
                <a:gd name="T8" fmla="*/ 76 w 199"/>
                <a:gd name="T9" fmla="*/ 77 h 1075"/>
                <a:gd name="T10" fmla="*/ 76 w 199"/>
                <a:gd name="T11" fmla="*/ 461 h 1075"/>
                <a:gd name="T12" fmla="*/ 0 w 199"/>
                <a:gd name="T13" fmla="*/ 538 h 1075"/>
                <a:gd name="T14" fmla="*/ 0 w 199"/>
                <a:gd name="T15" fmla="*/ 538 h 1075"/>
                <a:gd name="T16" fmla="*/ 76 w 199"/>
                <a:gd name="T17" fmla="*/ 615 h 1075"/>
                <a:gd name="T18" fmla="*/ 76 w 199"/>
                <a:gd name="T19" fmla="*/ 615 h 1075"/>
                <a:gd name="T20" fmla="*/ 76 w 199"/>
                <a:gd name="T21" fmla="*/ 615 h 1075"/>
                <a:gd name="T22" fmla="*/ 76 w 199"/>
                <a:gd name="T23" fmla="*/ 999 h 1075"/>
                <a:gd name="T24" fmla="*/ 153 w 199"/>
                <a:gd name="T25" fmla="*/ 1075 h 1075"/>
                <a:gd name="T26" fmla="*/ 153 w 199"/>
                <a:gd name="T27" fmla="*/ 1075 h 1075"/>
                <a:gd name="T28" fmla="*/ 153 w 199"/>
                <a:gd name="T29" fmla="*/ 1075 h 1075"/>
                <a:gd name="T30" fmla="*/ 199 w 199"/>
                <a:gd name="T31" fmla="*/ 107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075">
                  <a:moveTo>
                    <a:pt x="199" y="0"/>
                  </a:moveTo>
                  <a:lnTo>
                    <a:pt x="153" y="0"/>
                  </a:lnTo>
                  <a:cubicBezTo>
                    <a:pt x="111" y="0"/>
                    <a:pt x="76" y="35"/>
                    <a:pt x="76" y="77"/>
                  </a:cubicBezTo>
                  <a:cubicBezTo>
                    <a:pt x="76" y="77"/>
                    <a:pt x="76" y="77"/>
                    <a:pt x="76" y="77"/>
                  </a:cubicBezTo>
                  <a:lnTo>
                    <a:pt x="76" y="77"/>
                  </a:lnTo>
                  <a:lnTo>
                    <a:pt x="76" y="461"/>
                  </a:lnTo>
                  <a:cubicBezTo>
                    <a:pt x="76" y="503"/>
                    <a:pt x="42" y="538"/>
                    <a:pt x="0" y="538"/>
                  </a:cubicBezTo>
                  <a:cubicBezTo>
                    <a:pt x="0" y="538"/>
                    <a:pt x="0" y="538"/>
                    <a:pt x="0" y="538"/>
                  </a:cubicBezTo>
                  <a:cubicBezTo>
                    <a:pt x="42" y="538"/>
                    <a:pt x="76" y="572"/>
                    <a:pt x="76" y="615"/>
                  </a:cubicBezTo>
                  <a:cubicBezTo>
                    <a:pt x="76" y="615"/>
                    <a:pt x="76" y="615"/>
                    <a:pt x="76" y="615"/>
                  </a:cubicBezTo>
                  <a:lnTo>
                    <a:pt x="76" y="615"/>
                  </a:lnTo>
                  <a:lnTo>
                    <a:pt x="76" y="999"/>
                  </a:lnTo>
                  <a:cubicBezTo>
                    <a:pt x="76" y="1041"/>
                    <a:pt x="111" y="1075"/>
                    <a:pt x="153" y="1075"/>
                  </a:cubicBezTo>
                  <a:cubicBezTo>
                    <a:pt x="153" y="1075"/>
                    <a:pt x="153" y="1075"/>
                    <a:pt x="153" y="1075"/>
                  </a:cubicBezTo>
                  <a:lnTo>
                    <a:pt x="153" y="1075"/>
                  </a:lnTo>
                  <a:lnTo>
                    <a:pt x="199" y="107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3" name="Rectangle 464"/>
            <p:cNvSpPr>
              <a:spLocks noChangeArrowheads="1"/>
            </p:cNvSpPr>
            <p:nvPr/>
          </p:nvSpPr>
          <p:spPr bwMode="auto">
            <a:xfrm rot="16200000">
              <a:off x="1116013" y="3103563"/>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4" name="Rectangle 465"/>
            <p:cNvSpPr>
              <a:spLocks noChangeArrowheads="1"/>
            </p:cNvSpPr>
            <p:nvPr/>
          </p:nvSpPr>
          <p:spPr bwMode="auto">
            <a:xfrm rot="16200000">
              <a:off x="1117600" y="301783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5" name="Rectangle 466"/>
            <p:cNvSpPr>
              <a:spLocks noChangeArrowheads="1"/>
            </p:cNvSpPr>
            <p:nvPr/>
          </p:nvSpPr>
          <p:spPr bwMode="auto">
            <a:xfrm rot="16200000">
              <a:off x="1150938" y="296545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6" name="Freeform 467"/>
            <p:cNvSpPr>
              <a:spLocks/>
            </p:cNvSpPr>
            <p:nvPr/>
          </p:nvSpPr>
          <p:spPr bwMode="auto">
            <a:xfrm>
              <a:off x="1227138" y="2017713"/>
              <a:ext cx="117475" cy="822325"/>
            </a:xfrm>
            <a:custGeom>
              <a:avLst/>
              <a:gdLst>
                <a:gd name="T0" fmla="*/ 199 w 199"/>
                <a:gd name="T1" fmla="*/ 0 h 1382"/>
                <a:gd name="T2" fmla="*/ 153 w 199"/>
                <a:gd name="T3" fmla="*/ 0 h 1382"/>
                <a:gd name="T4" fmla="*/ 76 w 199"/>
                <a:gd name="T5" fmla="*/ 77 h 1382"/>
                <a:gd name="T6" fmla="*/ 76 w 199"/>
                <a:gd name="T7" fmla="*/ 77 h 1382"/>
                <a:gd name="T8" fmla="*/ 76 w 199"/>
                <a:gd name="T9" fmla="*/ 77 h 1382"/>
                <a:gd name="T10" fmla="*/ 76 w 199"/>
                <a:gd name="T11" fmla="*/ 614 h 1382"/>
                <a:gd name="T12" fmla="*/ 0 w 199"/>
                <a:gd name="T13" fmla="*/ 691 h 1382"/>
                <a:gd name="T14" fmla="*/ 0 w 199"/>
                <a:gd name="T15" fmla="*/ 691 h 1382"/>
                <a:gd name="T16" fmla="*/ 76 w 199"/>
                <a:gd name="T17" fmla="*/ 768 h 1382"/>
                <a:gd name="T18" fmla="*/ 76 w 199"/>
                <a:gd name="T19" fmla="*/ 768 h 1382"/>
                <a:gd name="T20" fmla="*/ 76 w 199"/>
                <a:gd name="T21" fmla="*/ 1305 h 1382"/>
                <a:gd name="T22" fmla="*/ 153 w 199"/>
                <a:gd name="T23" fmla="*/ 1382 h 1382"/>
                <a:gd name="T24" fmla="*/ 153 w 199"/>
                <a:gd name="T25" fmla="*/ 1382 h 1382"/>
                <a:gd name="T26" fmla="*/ 153 w 199"/>
                <a:gd name="T27" fmla="*/ 1382 h 1382"/>
                <a:gd name="T28" fmla="*/ 199 w 199"/>
                <a:gd name="T29" fmla="*/ 1382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382">
                  <a:moveTo>
                    <a:pt x="199" y="0"/>
                  </a:moveTo>
                  <a:lnTo>
                    <a:pt x="153" y="0"/>
                  </a:lnTo>
                  <a:cubicBezTo>
                    <a:pt x="111" y="0"/>
                    <a:pt x="76" y="34"/>
                    <a:pt x="76" y="77"/>
                  </a:cubicBezTo>
                  <a:cubicBezTo>
                    <a:pt x="76" y="77"/>
                    <a:pt x="76" y="77"/>
                    <a:pt x="76" y="77"/>
                  </a:cubicBezTo>
                  <a:lnTo>
                    <a:pt x="76" y="77"/>
                  </a:lnTo>
                  <a:lnTo>
                    <a:pt x="76" y="614"/>
                  </a:lnTo>
                  <a:cubicBezTo>
                    <a:pt x="76" y="657"/>
                    <a:pt x="42" y="691"/>
                    <a:pt x="0" y="691"/>
                  </a:cubicBezTo>
                  <a:cubicBezTo>
                    <a:pt x="0" y="691"/>
                    <a:pt x="0" y="691"/>
                    <a:pt x="0" y="691"/>
                  </a:cubicBezTo>
                  <a:cubicBezTo>
                    <a:pt x="42" y="691"/>
                    <a:pt x="76" y="725"/>
                    <a:pt x="76" y="768"/>
                  </a:cubicBezTo>
                  <a:cubicBezTo>
                    <a:pt x="76" y="768"/>
                    <a:pt x="76" y="768"/>
                    <a:pt x="76" y="768"/>
                  </a:cubicBezTo>
                  <a:lnTo>
                    <a:pt x="76" y="1305"/>
                  </a:lnTo>
                  <a:cubicBezTo>
                    <a:pt x="76" y="1348"/>
                    <a:pt x="111" y="1382"/>
                    <a:pt x="153" y="1382"/>
                  </a:cubicBezTo>
                  <a:cubicBezTo>
                    <a:pt x="153" y="1382"/>
                    <a:pt x="153" y="1382"/>
                    <a:pt x="153" y="1382"/>
                  </a:cubicBezTo>
                  <a:lnTo>
                    <a:pt x="153" y="1382"/>
                  </a:lnTo>
                  <a:lnTo>
                    <a:pt x="199" y="138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7" name="Rectangle 468"/>
            <p:cNvSpPr>
              <a:spLocks noChangeArrowheads="1"/>
            </p:cNvSpPr>
            <p:nvPr/>
          </p:nvSpPr>
          <p:spPr bwMode="auto">
            <a:xfrm rot="16200000">
              <a:off x="1117600" y="263683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8" name="Rectangle 469"/>
            <p:cNvSpPr>
              <a:spLocks noChangeArrowheads="1"/>
            </p:cNvSpPr>
            <p:nvPr/>
          </p:nvSpPr>
          <p:spPr bwMode="auto">
            <a:xfrm rot="16200000">
              <a:off x="1136650" y="258921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9" name="Rectangle 470"/>
            <p:cNvSpPr>
              <a:spLocks noChangeArrowheads="1"/>
            </p:cNvSpPr>
            <p:nvPr/>
          </p:nvSpPr>
          <p:spPr bwMode="auto">
            <a:xfrm rot="16200000">
              <a:off x="1122363" y="2546351"/>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0" name="Rectangle 471"/>
            <p:cNvSpPr>
              <a:spLocks noChangeArrowheads="1"/>
            </p:cNvSpPr>
            <p:nvPr/>
          </p:nvSpPr>
          <p:spPr bwMode="auto">
            <a:xfrm rot="16200000">
              <a:off x="1141413" y="250825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1" name="Rectangle 472"/>
            <p:cNvSpPr>
              <a:spLocks noChangeArrowheads="1"/>
            </p:cNvSpPr>
            <p:nvPr/>
          </p:nvSpPr>
          <p:spPr bwMode="auto">
            <a:xfrm rot="16200000">
              <a:off x="1122363" y="2460626"/>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2" name="Rectangle 473"/>
            <p:cNvSpPr>
              <a:spLocks noChangeArrowheads="1"/>
            </p:cNvSpPr>
            <p:nvPr/>
          </p:nvSpPr>
          <p:spPr bwMode="auto">
            <a:xfrm rot="16200000">
              <a:off x="1127125" y="2408238"/>
              <a:ext cx="1047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3" name="Rectangle 474"/>
            <p:cNvSpPr>
              <a:spLocks noChangeArrowheads="1"/>
            </p:cNvSpPr>
            <p:nvPr/>
          </p:nvSpPr>
          <p:spPr bwMode="auto">
            <a:xfrm rot="16200000">
              <a:off x="1122363" y="2355851"/>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4" name="Rectangle 475"/>
            <p:cNvSpPr>
              <a:spLocks noChangeArrowheads="1"/>
            </p:cNvSpPr>
            <p:nvPr/>
          </p:nvSpPr>
          <p:spPr bwMode="auto">
            <a:xfrm rot="16200000">
              <a:off x="1141413" y="231616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5" name="Rectangle 476"/>
            <p:cNvSpPr>
              <a:spLocks noChangeArrowheads="1"/>
            </p:cNvSpPr>
            <p:nvPr/>
          </p:nvSpPr>
          <p:spPr bwMode="auto">
            <a:xfrm rot="16200000">
              <a:off x="1141413" y="2287588"/>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6" name="Rectangle 477"/>
            <p:cNvSpPr>
              <a:spLocks noChangeArrowheads="1"/>
            </p:cNvSpPr>
            <p:nvPr/>
          </p:nvSpPr>
          <p:spPr bwMode="auto">
            <a:xfrm rot="16200000">
              <a:off x="1108075" y="2225676"/>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7" name="Rectangle 478"/>
            <p:cNvSpPr>
              <a:spLocks noChangeArrowheads="1"/>
            </p:cNvSpPr>
            <p:nvPr/>
          </p:nvSpPr>
          <p:spPr bwMode="auto">
            <a:xfrm rot="16200000">
              <a:off x="1122363" y="21542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8" name="Rectangle 479"/>
            <p:cNvSpPr>
              <a:spLocks noChangeArrowheads="1"/>
            </p:cNvSpPr>
            <p:nvPr/>
          </p:nvSpPr>
          <p:spPr bwMode="auto">
            <a:xfrm rot="16200000">
              <a:off x="1122363" y="21066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9" name="Rectangle 480"/>
            <p:cNvSpPr>
              <a:spLocks noChangeArrowheads="1"/>
            </p:cNvSpPr>
            <p:nvPr/>
          </p:nvSpPr>
          <p:spPr bwMode="auto">
            <a:xfrm rot="16200000">
              <a:off x="1122363" y="204946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0" name="Rectangle 481"/>
            <p:cNvSpPr>
              <a:spLocks noChangeArrowheads="1"/>
            </p:cNvSpPr>
            <p:nvPr/>
          </p:nvSpPr>
          <p:spPr bwMode="auto">
            <a:xfrm rot="16200000">
              <a:off x="1141413" y="201136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1" name="Rectangle 482"/>
            <p:cNvSpPr>
              <a:spLocks noChangeArrowheads="1"/>
            </p:cNvSpPr>
            <p:nvPr/>
          </p:nvSpPr>
          <p:spPr bwMode="auto">
            <a:xfrm rot="16200000">
              <a:off x="1122363" y="19637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2" name="Freeform 483"/>
            <p:cNvSpPr>
              <a:spLocks/>
            </p:cNvSpPr>
            <p:nvPr/>
          </p:nvSpPr>
          <p:spPr bwMode="auto">
            <a:xfrm>
              <a:off x="1379538" y="1651001"/>
              <a:ext cx="846138" cy="165100"/>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3" name="Freeform 484"/>
            <p:cNvSpPr>
              <a:spLocks/>
            </p:cNvSpPr>
            <p:nvPr/>
          </p:nvSpPr>
          <p:spPr bwMode="auto">
            <a:xfrm>
              <a:off x="1379538" y="1651001"/>
              <a:ext cx="846138" cy="165100"/>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4" name="Rectangle 485"/>
            <p:cNvSpPr>
              <a:spLocks noChangeArrowheads="1"/>
            </p:cNvSpPr>
            <p:nvPr/>
          </p:nvSpPr>
          <p:spPr bwMode="auto">
            <a:xfrm>
              <a:off x="1479550" y="1665288"/>
              <a:ext cx="2857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5" name="Rectangle 486"/>
            <p:cNvSpPr>
              <a:spLocks noChangeArrowheads="1"/>
            </p:cNvSpPr>
            <p:nvPr/>
          </p:nvSpPr>
          <p:spPr bwMode="auto">
            <a:xfrm>
              <a:off x="1689100"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6" name="Rectangle 487"/>
            <p:cNvSpPr>
              <a:spLocks noChangeArrowheads="1"/>
            </p:cNvSpPr>
            <p:nvPr/>
          </p:nvSpPr>
          <p:spPr bwMode="auto">
            <a:xfrm>
              <a:off x="1746250"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7" name="Rectangle 488"/>
            <p:cNvSpPr>
              <a:spLocks noChangeArrowheads="1"/>
            </p:cNvSpPr>
            <p:nvPr/>
          </p:nvSpPr>
          <p:spPr bwMode="auto">
            <a:xfrm>
              <a:off x="1803400" y="1665288"/>
              <a:ext cx="180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8" name="Rectangle 489"/>
            <p:cNvSpPr>
              <a:spLocks noChangeArrowheads="1"/>
            </p:cNvSpPr>
            <p:nvPr/>
          </p:nvSpPr>
          <p:spPr bwMode="auto">
            <a:xfrm>
              <a:off x="1927225"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9" name="Rectangle 490"/>
            <p:cNvSpPr>
              <a:spLocks noChangeArrowheads="1"/>
            </p:cNvSpPr>
            <p:nvPr/>
          </p:nvSpPr>
          <p:spPr bwMode="auto">
            <a:xfrm>
              <a:off x="1984375" y="1665288"/>
              <a:ext cx="2095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0" name="Freeform 491"/>
            <p:cNvSpPr>
              <a:spLocks/>
            </p:cNvSpPr>
            <p:nvPr/>
          </p:nvSpPr>
          <p:spPr bwMode="auto">
            <a:xfrm>
              <a:off x="5641975" y="1193801"/>
              <a:ext cx="914400" cy="192088"/>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1" name="Freeform 492"/>
            <p:cNvSpPr>
              <a:spLocks/>
            </p:cNvSpPr>
            <p:nvPr/>
          </p:nvSpPr>
          <p:spPr bwMode="auto">
            <a:xfrm>
              <a:off x="5641975" y="1193801"/>
              <a:ext cx="914400" cy="192088"/>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2" name="Rectangle 493"/>
            <p:cNvSpPr>
              <a:spLocks noChangeArrowheads="1"/>
            </p:cNvSpPr>
            <p:nvPr/>
          </p:nvSpPr>
          <p:spPr bwMode="auto">
            <a:xfrm>
              <a:off x="5727700" y="1198563"/>
              <a:ext cx="4476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3" name="Rectangle 494"/>
            <p:cNvSpPr>
              <a:spLocks noChangeArrowheads="1"/>
            </p:cNvSpPr>
            <p:nvPr/>
          </p:nvSpPr>
          <p:spPr bwMode="auto">
            <a:xfrm>
              <a:off x="6108700" y="1198563"/>
              <a:ext cx="1143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4" name="Rectangle 495"/>
            <p:cNvSpPr>
              <a:spLocks noChangeArrowheads="1"/>
            </p:cNvSpPr>
            <p:nvPr/>
          </p:nvSpPr>
          <p:spPr bwMode="auto">
            <a:xfrm>
              <a:off x="6165850" y="1198563"/>
              <a:ext cx="3714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5" name="Rectangle 496"/>
            <p:cNvSpPr>
              <a:spLocks noChangeArrowheads="1"/>
            </p:cNvSpPr>
            <p:nvPr/>
          </p:nvSpPr>
          <p:spPr bwMode="auto">
            <a:xfrm>
              <a:off x="2762250" y="3868738"/>
              <a:ext cx="822325" cy="3651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6" name="Rectangle 497"/>
            <p:cNvSpPr>
              <a:spLocks noChangeArrowheads="1"/>
            </p:cNvSpPr>
            <p:nvPr/>
          </p:nvSpPr>
          <p:spPr bwMode="auto">
            <a:xfrm>
              <a:off x="2762250" y="3868738"/>
              <a:ext cx="822325" cy="3651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7" name="Rectangle 498"/>
            <p:cNvSpPr>
              <a:spLocks noChangeArrowheads="1"/>
            </p:cNvSpPr>
            <p:nvPr/>
          </p:nvSpPr>
          <p:spPr bwMode="auto">
            <a:xfrm>
              <a:off x="2898775" y="3922713"/>
              <a:ext cx="1905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8" name="Rectangle 499"/>
            <p:cNvSpPr>
              <a:spLocks noChangeArrowheads="1"/>
            </p:cNvSpPr>
            <p:nvPr/>
          </p:nvSpPr>
          <p:spPr bwMode="auto">
            <a:xfrm>
              <a:off x="3022600" y="392271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9" name="Rectangle 500"/>
            <p:cNvSpPr>
              <a:spLocks noChangeArrowheads="1"/>
            </p:cNvSpPr>
            <p:nvPr/>
          </p:nvSpPr>
          <p:spPr bwMode="auto">
            <a:xfrm>
              <a:off x="3051175" y="3922713"/>
              <a:ext cx="3238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0" name="Rectangle 501"/>
            <p:cNvSpPr>
              <a:spLocks noChangeArrowheads="1"/>
            </p:cNvSpPr>
            <p:nvPr/>
          </p:nvSpPr>
          <p:spPr bwMode="auto">
            <a:xfrm>
              <a:off x="3289300" y="392271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1" name="Rectangle 502"/>
            <p:cNvSpPr>
              <a:spLocks noChangeArrowheads="1"/>
            </p:cNvSpPr>
            <p:nvPr/>
          </p:nvSpPr>
          <p:spPr bwMode="auto">
            <a:xfrm>
              <a:off x="3317875" y="3922713"/>
              <a:ext cx="2000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2" name="Rectangle 503"/>
            <p:cNvSpPr>
              <a:spLocks noChangeArrowheads="1"/>
            </p:cNvSpPr>
            <p:nvPr/>
          </p:nvSpPr>
          <p:spPr bwMode="auto">
            <a:xfrm>
              <a:off x="2946400" y="40465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3" name="Rectangle 504"/>
            <p:cNvSpPr>
              <a:spLocks noChangeArrowheads="1"/>
            </p:cNvSpPr>
            <p:nvPr/>
          </p:nvSpPr>
          <p:spPr bwMode="auto">
            <a:xfrm>
              <a:off x="2984500" y="404653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4" name="Rectangle 505"/>
            <p:cNvSpPr>
              <a:spLocks noChangeArrowheads="1"/>
            </p:cNvSpPr>
            <p:nvPr/>
          </p:nvSpPr>
          <p:spPr bwMode="auto">
            <a:xfrm>
              <a:off x="3365500" y="40465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5" name="Freeform 506"/>
            <p:cNvSpPr>
              <a:spLocks/>
            </p:cNvSpPr>
            <p:nvPr/>
          </p:nvSpPr>
          <p:spPr bwMode="auto">
            <a:xfrm>
              <a:off x="7470775" y="3686176"/>
              <a:ext cx="549275" cy="525463"/>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6" name="Freeform 507"/>
            <p:cNvSpPr>
              <a:spLocks/>
            </p:cNvSpPr>
            <p:nvPr/>
          </p:nvSpPr>
          <p:spPr bwMode="auto">
            <a:xfrm>
              <a:off x="7470775" y="3686176"/>
              <a:ext cx="549275" cy="525463"/>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7" name="Freeform 508"/>
            <p:cNvSpPr>
              <a:spLocks noEditPoints="1"/>
            </p:cNvSpPr>
            <p:nvPr/>
          </p:nvSpPr>
          <p:spPr bwMode="auto">
            <a:xfrm>
              <a:off x="7470775" y="3740151"/>
              <a:ext cx="549275" cy="111125"/>
            </a:xfrm>
            <a:custGeom>
              <a:avLst/>
              <a:gdLst>
                <a:gd name="T0" fmla="*/ 0 w 922"/>
                <a:gd name="T1" fmla="*/ 0 h 185"/>
                <a:gd name="T2" fmla="*/ 461 w 922"/>
                <a:gd name="T3" fmla="*/ 92 h 185"/>
                <a:gd name="T4" fmla="*/ 922 w 922"/>
                <a:gd name="T5" fmla="*/ 0 h 185"/>
                <a:gd name="T6" fmla="*/ 922 w 922"/>
                <a:gd name="T7" fmla="*/ 0 h 185"/>
                <a:gd name="T8" fmla="*/ 0 w 922"/>
                <a:gd name="T9" fmla="*/ 46 h 185"/>
                <a:gd name="T10" fmla="*/ 461 w 922"/>
                <a:gd name="T11" fmla="*/ 138 h 185"/>
                <a:gd name="T12" fmla="*/ 922 w 922"/>
                <a:gd name="T13" fmla="*/ 46 h 185"/>
                <a:gd name="T14" fmla="*/ 922 w 922"/>
                <a:gd name="T15" fmla="*/ 46 h 185"/>
                <a:gd name="T16" fmla="*/ 0 w 922"/>
                <a:gd name="T17" fmla="*/ 92 h 185"/>
                <a:gd name="T18" fmla="*/ 461 w 922"/>
                <a:gd name="T19" fmla="*/ 185 h 185"/>
                <a:gd name="T20" fmla="*/ 922 w 922"/>
                <a:gd name="T21" fmla="*/ 92 h 185"/>
                <a:gd name="T22" fmla="*/ 922 w 922"/>
                <a:gd name="T23" fmla="*/ 9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5">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5"/>
                    <a:pt x="461" y="185"/>
                  </a:cubicBezTo>
                  <a:cubicBezTo>
                    <a:pt x="716" y="185"/>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8" name="Rectangle 509"/>
            <p:cNvSpPr>
              <a:spLocks noChangeArrowheads="1"/>
            </p:cNvSpPr>
            <p:nvPr/>
          </p:nvSpPr>
          <p:spPr bwMode="auto">
            <a:xfrm>
              <a:off x="7508875" y="3970338"/>
              <a:ext cx="5715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9" name="Freeform 510"/>
            <p:cNvSpPr>
              <a:spLocks/>
            </p:cNvSpPr>
            <p:nvPr/>
          </p:nvSpPr>
          <p:spPr bwMode="auto">
            <a:xfrm>
              <a:off x="7470775" y="5080001"/>
              <a:ext cx="549275" cy="503238"/>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 name="Freeform 511"/>
            <p:cNvSpPr>
              <a:spLocks/>
            </p:cNvSpPr>
            <p:nvPr/>
          </p:nvSpPr>
          <p:spPr bwMode="auto">
            <a:xfrm>
              <a:off x="7470775" y="5080001"/>
              <a:ext cx="549275" cy="503238"/>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1" name="Freeform 512"/>
            <p:cNvSpPr>
              <a:spLocks noEditPoints="1"/>
            </p:cNvSpPr>
            <p:nvPr/>
          </p:nvSpPr>
          <p:spPr bwMode="auto">
            <a:xfrm>
              <a:off x="7470775" y="5135563"/>
              <a:ext cx="549275" cy="109538"/>
            </a:xfrm>
            <a:custGeom>
              <a:avLst/>
              <a:gdLst>
                <a:gd name="T0" fmla="*/ 0 w 922"/>
                <a:gd name="T1" fmla="*/ 0 h 184"/>
                <a:gd name="T2" fmla="*/ 461 w 922"/>
                <a:gd name="T3" fmla="*/ 92 h 184"/>
                <a:gd name="T4" fmla="*/ 922 w 922"/>
                <a:gd name="T5" fmla="*/ 0 h 184"/>
                <a:gd name="T6" fmla="*/ 922 w 922"/>
                <a:gd name="T7" fmla="*/ 0 h 184"/>
                <a:gd name="T8" fmla="*/ 0 w 922"/>
                <a:gd name="T9" fmla="*/ 46 h 184"/>
                <a:gd name="T10" fmla="*/ 461 w 922"/>
                <a:gd name="T11" fmla="*/ 138 h 184"/>
                <a:gd name="T12" fmla="*/ 922 w 922"/>
                <a:gd name="T13" fmla="*/ 46 h 184"/>
                <a:gd name="T14" fmla="*/ 922 w 922"/>
                <a:gd name="T15" fmla="*/ 46 h 184"/>
                <a:gd name="T16" fmla="*/ 0 w 922"/>
                <a:gd name="T17" fmla="*/ 92 h 184"/>
                <a:gd name="T18" fmla="*/ 461 w 922"/>
                <a:gd name="T19" fmla="*/ 184 h 184"/>
                <a:gd name="T20" fmla="*/ 922 w 922"/>
                <a:gd name="T21" fmla="*/ 92 h 184"/>
                <a:gd name="T22" fmla="*/ 922 w 922"/>
                <a:gd name="T23" fmla="*/ 9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4">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4"/>
                    <a:pt x="461" y="184"/>
                  </a:cubicBezTo>
                  <a:cubicBezTo>
                    <a:pt x="716" y="184"/>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2" name="Rectangle 513"/>
            <p:cNvSpPr>
              <a:spLocks noChangeArrowheads="1"/>
            </p:cNvSpPr>
            <p:nvPr/>
          </p:nvSpPr>
          <p:spPr bwMode="auto">
            <a:xfrm>
              <a:off x="7518400" y="5351463"/>
              <a:ext cx="5524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3" name="Rectangle 514"/>
            <p:cNvSpPr>
              <a:spLocks noChangeArrowheads="1"/>
            </p:cNvSpPr>
            <p:nvPr/>
          </p:nvSpPr>
          <p:spPr bwMode="auto">
            <a:xfrm>
              <a:off x="5551488" y="2006601"/>
              <a:ext cx="685800" cy="8302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4" name="Rectangle 515"/>
            <p:cNvSpPr>
              <a:spLocks noChangeArrowheads="1"/>
            </p:cNvSpPr>
            <p:nvPr/>
          </p:nvSpPr>
          <p:spPr bwMode="auto">
            <a:xfrm>
              <a:off x="5551488" y="2006601"/>
              <a:ext cx="685800" cy="83026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5" name="Rectangle 516"/>
            <p:cNvSpPr>
              <a:spLocks noChangeArrowheads="1"/>
            </p:cNvSpPr>
            <p:nvPr/>
          </p:nvSpPr>
          <p:spPr bwMode="auto">
            <a:xfrm>
              <a:off x="5594350" y="2170113"/>
              <a:ext cx="2857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6" name="Rectangle 517"/>
            <p:cNvSpPr>
              <a:spLocks noChangeArrowheads="1"/>
            </p:cNvSpPr>
            <p:nvPr/>
          </p:nvSpPr>
          <p:spPr bwMode="auto">
            <a:xfrm>
              <a:off x="580390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7" name="Rectangle 518"/>
            <p:cNvSpPr>
              <a:spLocks noChangeArrowheads="1"/>
            </p:cNvSpPr>
            <p:nvPr/>
          </p:nvSpPr>
          <p:spPr bwMode="auto">
            <a:xfrm>
              <a:off x="586105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8" name="Rectangle 519"/>
            <p:cNvSpPr>
              <a:spLocks noChangeArrowheads="1"/>
            </p:cNvSpPr>
            <p:nvPr/>
          </p:nvSpPr>
          <p:spPr bwMode="auto">
            <a:xfrm>
              <a:off x="5918200" y="2170113"/>
              <a:ext cx="1047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9" name="Rectangle 520"/>
            <p:cNvSpPr>
              <a:spLocks noChangeArrowheads="1"/>
            </p:cNvSpPr>
            <p:nvPr/>
          </p:nvSpPr>
          <p:spPr bwMode="auto">
            <a:xfrm>
              <a:off x="5965825" y="2170113"/>
              <a:ext cx="3048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1381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0" name="Rectangle 521"/>
            <p:cNvSpPr>
              <a:spLocks noChangeArrowheads="1"/>
            </p:cNvSpPr>
            <p:nvPr/>
          </p:nvSpPr>
          <p:spPr bwMode="auto">
            <a:xfrm>
              <a:off x="5727700" y="2293938"/>
              <a:ext cx="4476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Vendor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1" name="Rectangle 522"/>
            <p:cNvSpPr>
              <a:spLocks noChangeArrowheads="1"/>
            </p:cNvSpPr>
            <p:nvPr/>
          </p:nvSpPr>
          <p:spPr bwMode="auto">
            <a:xfrm>
              <a:off x="5718175" y="2417763"/>
              <a:ext cx="4476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Specific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2" name="Rectangle 523"/>
            <p:cNvSpPr>
              <a:spLocks noChangeArrowheads="1"/>
            </p:cNvSpPr>
            <p:nvPr/>
          </p:nvSpPr>
          <p:spPr bwMode="auto">
            <a:xfrm>
              <a:off x="5670550"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3" name="Rectangle 524"/>
            <p:cNvSpPr>
              <a:spLocks noChangeArrowheads="1"/>
            </p:cNvSpPr>
            <p:nvPr/>
          </p:nvSpPr>
          <p:spPr bwMode="auto">
            <a:xfrm>
              <a:off x="5708650" y="254158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4" name="Rectangle 525"/>
            <p:cNvSpPr>
              <a:spLocks noChangeArrowheads="1"/>
            </p:cNvSpPr>
            <p:nvPr/>
          </p:nvSpPr>
          <p:spPr bwMode="auto">
            <a:xfrm>
              <a:off x="6080125"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5" name="Freeform 526"/>
            <p:cNvSpPr>
              <a:spLocks/>
            </p:cNvSpPr>
            <p:nvPr/>
          </p:nvSpPr>
          <p:spPr bwMode="auto">
            <a:xfrm>
              <a:off x="5619750" y="1952626"/>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6" name="Freeform 527"/>
            <p:cNvSpPr>
              <a:spLocks/>
            </p:cNvSpPr>
            <p:nvPr/>
          </p:nvSpPr>
          <p:spPr bwMode="auto">
            <a:xfrm>
              <a:off x="5619750" y="1952626"/>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7" name="Rectangle 528"/>
            <p:cNvSpPr>
              <a:spLocks noChangeArrowheads="1"/>
            </p:cNvSpPr>
            <p:nvPr/>
          </p:nvSpPr>
          <p:spPr bwMode="auto">
            <a:xfrm>
              <a:off x="5727700" y="1951038"/>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8" name="Rectangle 529"/>
            <p:cNvSpPr>
              <a:spLocks noChangeArrowheads="1"/>
            </p:cNvSpPr>
            <p:nvPr/>
          </p:nvSpPr>
          <p:spPr bwMode="auto">
            <a:xfrm>
              <a:off x="5832475" y="19510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9" name="Rectangle 530"/>
            <p:cNvSpPr>
              <a:spLocks noChangeArrowheads="1"/>
            </p:cNvSpPr>
            <p:nvPr/>
          </p:nvSpPr>
          <p:spPr bwMode="auto">
            <a:xfrm>
              <a:off x="5861050" y="19510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 name="Freeform 531"/>
            <p:cNvSpPr>
              <a:spLocks/>
            </p:cNvSpPr>
            <p:nvPr/>
          </p:nvSpPr>
          <p:spPr bwMode="auto">
            <a:xfrm>
              <a:off x="5597525" y="2776538"/>
              <a:ext cx="544513" cy="109538"/>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1" name="Freeform 532"/>
            <p:cNvSpPr>
              <a:spLocks/>
            </p:cNvSpPr>
            <p:nvPr/>
          </p:nvSpPr>
          <p:spPr bwMode="auto">
            <a:xfrm>
              <a:off x="5597525" y="2776538"/>
              <a:ext cx="544513" cy="109538"/>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 name="Rectangle 533"/>
            <p:cNvSpPr>
              <a:spLocks noChangeArrowheads="1"/>
            </p:cNvSpPr>
            <p:nvPr/>
          </p:nvSpPr>
          <p:spPr bwMode="auto">
            <a:xfrm>
              <a:off x="5727700" y="2779713"/>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 name="Rectangle 534"/>
            <p:cNvSpPr>
              <a:spLocks noChangeArrowheads="1"/>
            </p:cNvSpPr>
            <p:nvPr/>
          </p:nvSpPr>
          <p:spPr bwMode="auto">
            <a:xfrm>
              <a:off x="5832475" y="277971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 name="Rectangle 535"/>
            <p:cNvSpPr>
              <a:spLocks noChangeArrowheads="1"/>
            </p:cNvSpPr>
            <p:nvPr/>
          </p:nvSpPr>
          <p:spPr bwMode="auto">
            <a:xfrm>
              <a:off x="5851525" y="277971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 name="Rectangle 536"/>
            <p:cNvSpPr>
              <a:spLocks noChangeArrowheads="1"/>
            </p:cNvSpPr>
            <p:nvPr/>
          </p:nvSpPr>
          <p:spPr bwMode="auto">
            <a:xfrm>
              <a:off x="2579688" y="2005013"/>
              <a:ext cx="731838" cy="8350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 name="Rectangle 537"/>
            <p:cNvSpPr>
              <a:spLocks noChangeArrowheads="1"/>
            </p:cNvSpPr>
            <p:nvPr/>
          </p:nvSpPr>
          <p:spPr bwMode="auto">
            <a:xfrm>
              <a:off x="2579688" y="2005013"/>
              <a:ext cx="731838" cy="8350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 name="Rectangle 538"/>
            <p:cNvSpPr>
              <a:spLocks noChangeArrowheads="1"/>
            </p:cNvSpPr>
            <p:nvPr/>
          </p:nvSpPr>
          <p:spPr bwMode="auto">
            <a:xfrm>
              <a:off x="2632075" y="2112963"/>
              <a:ext cx="7905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 name="Rectangle 539"/>
            <p:cNvSpPr>
              <a:spLocks noChangeArrowheads="1"/>
            </p:cNvSpPr>
            <p:nvPr/>
          </p:nvSpPr>
          <p:spPr bwMode="auto">
            <a:xfrm>
              <a:off x="2708275" y="2236788"/>
              <a:ext cx="5810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 name="Rectangle 540"/>
            <p:cNvSpPr>
              <a:spLocks noChangeArrowheads="1"/>
            </p:cNvSpPr>
            <p:nvPr/>
          </p:nvSpPr>
          <p:spPr bwMode="auto">
            <a:xfrm>
              <a:off x="2651125" y="23606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 name="Rectangle 541"/>
            <p:cNvSpPr>
              <a:spLocks noChangeArrowheads="1"/>
            </p:cNvSpPr>
            <p:nvPr/>
          </p:nvSpPr>
          <p:spPr bwMode="auto">
            <a:xfrm>
              <a:off x="2689225" y="2360613"/>
              <a:ext cx="6381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dirty="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1" name="Rectangle 542"/>
            <p:cNvSpPr>
              <a:spLocks noChangeArrowheads="1"/>
            </p:cNvSpPr>
            <p:nvPr/>
          </p:nvSpPr>
          <p:spPr bwMode="auto">
            <a:xfrm>
              <a:off x="3203575" y="23606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 name="Freeform 543"/>
            <p:cNvSpPr>
              <a:spLocks/>
            </p:cNvSpPr>
            <p:nvPr/>
          </p:nvSpPr>
          <p:spPr bwMode="auto">
            <a:xfrm>
              <a:off x="2740025" y="1944688"/>
              <a:ext cx="525463" cy="117475"/>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3" name="Freeform 544"/>
            <p:cNvSpPr>
              <a:spLocks/>
            </p:cNvSpPr>
            <p:nvPr/>
          </p:nvSpPr>
          <p:spPr bwMode="auto">
            <a:xfrm>
              <a:off x="2740025" y="1943101"/>
              <a:ext cx="525463" cy="119063"/>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 name="Rectangle 545"/>
            <p:cNvSpPr>
              <a:spLocks noChangeArrowheads="1"/>
            </p:cNvSpPr>
            <p:nvPr/>
          </p:nvSpPr>
          <p:spPr bwMode="auto">
            <a:xfrm>
              <a:off x="2822575" y="1951038"/>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 name="Rectangle 546"/>
            <p:cNvSpPr>
              <a:spLocks noChangeArrowheads="1"/>
            </p:cNvSpPr>
            <p:nvPr/>
          </p:nvSpPr>
          <p:spPr bwMode="auto">
            <a:xfrm>
              <a:off x="3003550" y="19510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 name="Rectangle 547"/>
            <p:cNvSpPr>
              <a:spLocks noChangeArrowheads="1"/>
            </p:cNvSpPr>
            <p:nvPr/>
          </p:nvSpPr>
          <p:spPr bwMode="auto">
            <a:xfrm>
              <a:off x="3032125" y="19510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 name="Freeform 548"/>
            <p:cNvSpPr>
              <a:spLocks/>
            </p:cNvSpPr>
            <p:nvPr/>
          </p:nvSpPr>
          <p:spPr bwMode="auto">
            <a:xfrm>
              <a:off x="2740025" y="2794001"/>
              <a:ext cx="525463" cy="109538"/>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8" name="Freeform 549"/>
            <p:cNvSpPr>
              <a:spLocks/>
            </p:cNvSpPr>
            <p:nvPr/>
          </p:nvSpPr>
          <p:spPr bwMode="auto">
            <a:xfrm>
              <a:off x="2740025" y="2794001"/>
              <a:ext cx="525463" cy="109538"/>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 name="Rectangle 550"/>
            <p:cNvSpPr>
              <a:spLocks noChangeArrowheads="1"/>
            </p:cNvSpPr>
            <p:nvPr/>
          </p:nvSpPr>
          <p:spPr bwMode="auto">
            <a:xfrm>
              <a:off x="2822575" y="2798763"/>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 name="Rectangle 551"/>
            <p:cNvSpPr>
              <a:spLocks noChangeArrowheads="1"/>
            </p:cNvSpPr>
            <p:nvPr/>
          </p:nvSpPr>
          <p:spPr bwMode="auto">
            <a:xfrm>
              <a:off x="3003550" y="27987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 name="Rectangle 552"/>
            <p:cNvSpPr>
              <a:spLocks noChangeArrowheads="1"/>
            </p:cNvSpPr>
            <p:nvPr/>
          </p:nvSpPr>
          <p:spPr bwMode="auto">
            <a:xfrm>
              <a:off x="3032125" y="27987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 name="Freeform 553"/>
            <p:cNvSpPr>
              <a:spLocks/>
            </p:cNvSpPr>
            <p:nvPr/>
          </p:nvSpPr>
          <p:spPr bwMode="auto">
            <a:xfrm>
              <a:off x="2819400" y="2490788"/>
              <a:ext cx="342900" cy="257175"/>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3" name="Freeform 554"/>
            <p:cNvSpPr>
              <a:spLocks/>
            </p:cNvSpPr>
            <p:nvPr/>
          </p:nvSpPr>
          <p:spPr bwMode="auto">
            <a:xfrm>
              <a:off x="2819400" y="2490788"/>
              <a:ext cx="342900" cy="257175"/>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 name="Freeform 555"/>
            <p:cNvSpPr>
              <a:spLocks noEditPoints="1"/>
            </p:cNvSpPr>
            <p:nvPr/>
          </p:nvSpPr>
          <p:spPr bwMode="auto">
            <a:xfrm>
              <a:off x="2819400" y="2525713"/>
              <a:ext cx="342900" cy="68263"/>
            </a:xfrm>
            <a:custGeom>
              <a:avLst/>
              <a:gdLst>
                <a:gd name="T0" fmla="*/ 0 w 576"/>
                <a:gd name="T1" fmla="*/ 0 h 115"/>
                <a:gd name="T2" fmla="*/ 288 w 576"/>
                <a:gd name="T3" fmla="*/ 58 h 115"/>
                <a:gd name="T4" fmla="*/ 576 w 576"/>
                <a:gd name="T5" fmla="*/ 0 h 115"/>
                <a:gd name="T6" fmla="*/ 576 w 576"/>
                <a:gd name="T7" fmla="*/ 0 h 115"/>
                <a:gd name="T8" fmla="*/ 0 w 576"/>
                <a:gd name="T9" fmla="*/ 29 h 115"/>
                <a:gd name="T10" fmla="*/ 288 w 576"/>
                <a:gd name="T11" fmla="*/ 87 h 115"/>
                <a:gd name="T12" fmla="*/ 576 w 576"/>
                <a:gd name="T13" fmla="*/ 29 h 115"/>
                <a:gd name="T14" fmla="*/ 576 w 576"/>
                <a:gd name="T15" fmla="*/ 29 h 115"/>
                <a:gd name="T16" fmla="*/ 0 w 576"/>
                <a:gd name="T17" fmla="*/ 58 h 115"/>
                <a:gd name="T18" fmla="*/ 288 w 576"/>
                <a:gd name="T19" fmla="*/ 115 h 115"/>
                <a:gd name="T20" fmla="*/ 576 w 576"/>
                <a:gd name="T21" fmla="*/ 58 h 115"/>
                <a:gd name="T22" fmla="*/ 576 w 576"/>
                <a:gd name="T23" fmla="*/ 58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6" h="115">
                  <a:moveTo>
                    <a:pt x="0" y="0"/>
                  </a:moveTo>
                  <a:cubicBezTo>
                    <a:pt x="0" y="32"/>
                    <a:pt x="129" y="58"/>
                    <a:pt x="288" y="58"/>
                  </a:cubicBezTo>
                  <a:cubicBezTo>
                    <a:pt x="447" y="58"/>
                    <a:pt x="576" y="32"/>
                    <a:pt x="576" y="0"/>
                  </a:cubicBezTo>
                  <a:cubicBezTo>
                    <a:pt x="576" y="0"/>
                    <a:pt x="576" y="0"/>
                    <a:pt x="576" y="0"/>
                  </a:cubicBezTo>
                  <a:moveTo>
                    <a:pt x="0" y="29"/>
                  </a:moveTo>
                  <a:cubicBezTo>
                    <a:pt x="0" y="61"/>
                    <a:pt x="129" y="87"/>
                    <a:pt x="288" y="87"/>
                  </a:cubicBezTo>
                  <a:cubicBezTo>
                    <a:pt x="447" y="87"/>
                    <a:pt x="576" y="61"/>
                    <a:pt x="576" y="29"/>
                  </a:cubicBezTo>
                  <a:cubicBezTo>
                    <a:pt x="576" y="29"/>
                    <a:pt x="576" y="29"/>
                    <a:pt x="576" y="29"/>
                  </a:cubicBezTo>
                  <a:moveTo>
                    <a:pt x="0" y="58"/>
                  </a:moveTo>
                  <a:cubicBezTo>
                    <a:pt x="0" y="90"/>
                    <a:pt x="129" y="115"/>
                    <a:pt x="288" y="115"/>
                  </a:cubicBezTo>
                  <a:cubicBezTo>
                    <a:pt x="447" y="115"/>
                    <a:pt x="576" y="90"/>
                    <a:pt x="576" y="58"/>
                  </a:cubicBezTo>
                  <a:cubicBezTo>
                    <a:pt x="576" y="58"/>
                    <a:pt x="576" y="58"/>
                    <a:pt x="576" y="5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 name="Rectangle 556"/>
            <p:cNvSpPr>
              <a:spLocks noChangeArrowheads="1"/>
            </p:cNvSpPr>
            <p:nvPr/>
          </p:nvSpPr>
          <p:spPr bwMode="auto">
            <a:xfrm>
              <a:off x="2898775" y="2570163"/>
              <a:ext cx="2476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Mgmt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 name="Rectangle 557"/>
            <p:cNvSpPr>
              <a:spLocks noChangeArrowheads="1"/>
            </p:cNvSpPr>
            <p:nvPr/>
          </p:nvSpPr>
          <p:spPr bwMode="auto">
            <a:xfrm>
              <a:off x="2927350" y="2665413"/>
              <a:ext cx="1714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MIB</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 name="Rectangle 558"/>
            <p:cNvSpPr>
              <a:spLocks noChangeArrowheads="1"/>
            </p:cNvSpPr>
            <p:nvPr/>
          </p:nvSpPr>
          <p:spPr bwMode="auto">
            <a:xfrm>
              <a:off x="4892675" y="2005013"/>
              <a:ext cx="658813" cy="8350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 name="Rectangle 559"/>
            <p:cNvSpPr>
              <a:spLocks noChangeArrowheads="1"/>
            </p:cNvSpPr>
            <p:nvPr/>
          </p:nvSpPr>
          <p:spPr bwMode="auto">
            <a:xfrm>
              <a:off x="4892675" y="2005013"/>
              <a:ext cx="658813" cy="8350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 name="Rectangle 560"/>
            <p:cNvSpPr>
              <a:spLocks noChangeArrowheads="1"/>
            </p:cNvSpPr>
            <p:nvPr/>
          </p:nvSpPr>
          <p:spPr bwMode="auto">
            <a:xfrm>
              <a:off x="5127625" y="22939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 name="Rectangle 561"/>
            <p:cNvSpPr>
              <a:spLocks noChangeArrowheads="1"/>
            </p:cNvSpPr>
            <p:nvPr/>
          </p:nvSpPr>
          <p:spPr bwMode="auto">
            <a:xfrm>
              <a:off x="5175250" y="2293938"/>
              <a:ext cx="2381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top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 name="Rectangle 562"/>
            <p:cNvSpPr>
              <a:spLocks noChangeArrowheads="1"/>
            </p:cNvSpPr>
            <p:nvPr/>
          </p:nvSpPr>
          <p:spPr bwMode="auto">
            <a:xfrm>
              <a:off x="4994275"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 name="Rectangle 563"/>
            <p:cNvSpPr>
              <a:spLocks noChangeArrowheads="1"/>
            </p:cNvSpPr>
            <p:nvPr/>
          </p:nvSpPr>
          <p:spPr bwMode="auto">
            <a:xfrm>
              <a:off x="5032375" y="2417763"/>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 name="Rectangle 564"/>
            <p:cNvSpPr>
              <a:spLocks noChangeArrowheads="1"/>
            </p:cNvSpPr>
            <p:nvPr/>
          </p:nvSpPr>
          <p:spPr bwMode="auto">
            <a:xfrm>
              <a:off x="5413375"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 name="Freeform 565"/>
            <p:cNvSpPr>
              <a:spLocks/>
            </p:cNvSpPr>
            <p:nvPr/>
          </p:nvSpPr>
          <p:spPr bwMode="auto">
            <a:xfrm>
              <a:off x="5002213" y="1951038"/>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5" name="Freeform 566"/>
            <p:cNvSpPr>
              <a:spLocks/>
            </p:cNvSpPr>
            <p:nvPr/>
          </p:nvSpPr>
          <p:spPr bwMode="auto">
            <a:xfrm>
              <a:off x="5002213" y="1951038"/>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 name="Rectangle 567"/>
            <p:cNvSpPr>
              <a:spLocks noChangeArrowheads="1"/>
            </p:cNvSpPr>
            <p:nvPr/>
          </p:nvSpPr>
          <p:spPr bwMode="auto">
            <a:xfrm>
              <a:off x="5089525"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 name="Rectangle 568"/>
            <p:cNvSpPr>
              <a:spLocks noChangeArrowheads="1"/>
            </p:cNvSpPr>
            <p:nvPr/>
          </p:nvSpPr>
          <p:spPr bwMode="auto">
            <a:xfrm>
              <a:off x="5137150" y="1960563"/>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 name="Rectangle 569"/>
            <p:cNvSpPr>
              <a:spLocks noChangeArrowheads="1"/>
            </p:cNvSpPr>
            <p:nvPr/>
          </p:nvSpPr>
          <p:spPr bwMode="auto">
            <a:xfrm>
              <a:off x="524192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 name="Rectangle 570"/>
            <p:cNvSpPr>
              <a:spLocks noChangeArrowheads="1"/>
            </p:cNvSpPr>
            <p:nvPr/>
          </p:nvSpPr>
          <p:spPr bwMode="auto">
            <a:xfrm>
              <a:off x="5260975"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 name="Freeform 571"/>
            <p:cNvSpPr>
              <a:spLocks/>
            </p:cNvSpPr>
            <p:nvPr/>
          </p:nvSpPr>
          <p:spPr bwMode="auto">
            <a:xfrm>
              <a:off x="4994275" y="2786063"/>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1" name="Freeform 572"/>
            <p:cNvSpPr>
              <a:spLocks/>
            </p:cNvSpPr>
            <p:nvPr/>
          </p:nvSpPr>
          <p:spPr bwMode="auto">
            <a:xfrm>
              <a:off x="4994275" y="2786063"/>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 name="Rectangle 573"/>
            <p:cNvSpPr>
              <a:spLocks noChangeArrowheads="1"/>
            </p:cNvSpPr>
            <p:nvPr/>
          </p:nvSpPr>
          <p:spPr bwMode="auto">
            <a:xfrm>
              <a:off x="5089525"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 name="Rectangle 574"/>
            <p:cNvSpPr>
              <a:spLocks noChangeArrowheads="1"/>
            </p:cNvSpPr>
            <p:nvPr/>
          </p:nvSpPr>
          <p:spPr bwMode="auto">
            <a:xfrm>
              <a:off x="5127625" y="2789238"/>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 name="Rectangle 575"/>
            <p:cNvSpPr>
              <a:spLocks noChangeArrowheads="1"/>
            </p:cNvSpPr>
            <p:nvPr/>
          </p:nvSpPr>
          <p:spPr bwMode="auto">
            <a:xfrm>
              <a:off x="5232400"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 name="Rectangle 576"/>
            <p:cNvSpPr>
              <a:spLocks noChangeArrowheads="1"/>
            </p:cNvSpPr>
            <p:nvPr/>
          </p:nvSpPr>
          <p:spPr bwMode="auto">
            <a:xfrm>
              <a:off x="5260975"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 name="Freeform 577"/>
            <p:cNvSpPr>
              <a:spLocks/>
            </p:cNvSpPr>
            <p:nvPr/>
          </p:nvSpPr>
          <p:spPr bwMode="auto">
            <a:xfrm>
              <a:off x="1641475" y="2382838"/>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7" name="Freeform 578"/>
            <p:cNvSpPr>
              <a:spLocks/>
            </p:cNvSpPr>
            <p:nvPr/>
          </p:nvSpPr>
          <p:spPr bwMode="auto">
            <a:xfrm>
              <a:off x="1641475" y="2382838"/>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 name="Rectangle 579"/>
            <p:cNvSpPr>
              <a:spLocks noChangeArrowheads="1"/>
            </p:cNvSpPr>
            <p:nvPr/>
          </p:nvSpPr>
          <p:spPr bwMode="auto">
            <a:xfrm>
              <a:off x="1755775" y="2379663"/>
              <a:ext cx="1619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PtD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 name="Rectangle 580"/>
            <p:cNvSpPr>
              <a:spLocks noChangeArrowheads="1"/>
            </p:cNvSpPr>
            <p:nvPr/>
          </p:nvSpPr>
          <p:spPr bwMode="auto">
            <a:xfrm>
              <a:off x="1879600" y="23796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 name="Rectangle 581"/>
            <p:cNvSpPr>
              <a:spLocks noChangeArrowheads="1"/>
            </p:cNvSpPr>
            <p:nvPr/>
          </p:nvSpPr>
          <p:spPr bwMode="auto">
            <a:xfrm>
              <a:off x="1908175" y="23796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3" name="角丸四角形 11"/>
            <p:cNvSpPr/>
            <p:nvPr/>
          </p:nvSpPr>
          <p:spPr bwMode="auto">
            <a:xfrm>
              <a:off x="7613650" y="914266"/>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3</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584" name="角丸四角形 10"/>
            <p:cNvSpPr/>
            <p:nvPr/>
          </p:nvSpPr>
          <p:spPr bwMode="auto">
            <a:xfrm>
              <a:off x="7634929" y="1506269"/>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2</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585" name="角丸四角形 7"/>
            <p:cNvSpPr/>
            <p:nvPr/>
          </p:nvSpPr>
          <p:spPr bwMode="auto">
            <a:xfrm>
              <a:off x="7961313" y="2111106"/>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Times New Roman" pitchFamily="-109" charset="0"/>
                </a:rPr>
                <a:t>1</a:t>
              </a:r>
              <a:endParaRPr kumimoji="0" lang="ja-JP" altLang="en-US" sz="800" b="0" i="0" u="none" strike="noStrike" cap="none" normalizeH="0" baseline="0" dirty="0">
                <a:ln>
                  <a:noFill/>
                </a:ln>
                <a:solidFill>
                  <a:schemeClr val="tx1"/>
                </a:solidFill>
                <a:effectLst/>
                <a:latin typeface="Times New Roman" pitchFamily="-109" charset="0"/>
              </a:endParaRPr>
            </a:p>
          </p:txBody>
        </p:sp>
      </p:grpSp>
    </p:spTree>
    <p:extLst>
      <p:ext uri="{BB962C8B-B14F-4D97-AF65-F5344CB8AC3E}">
        <p14:creationId xmlns:p14="http://schemas.microsoft.com/office/powerpoint/2010/main" val="2874784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L2R functional description </a:t>
            </a:r>
          </a:p>
        </p:txBody>
      </p:sp>
      <p:sp>
        <p:nvSpPr>
          <p:cNvPr id="3" name="Content Placeholder 2"/>
          <p:cNvSpPr>
            <a:spLocks noGrp="1"/>
          </p:cNvSpPr>
          <p:nvPr>
            <p:ph idx="1"/>
          </p:nvPr>
        </p:nvSpPr>
        <p:spPr>
          <a:xfrm>
            <a:off x="685800" y="1676400"/>
            <a:ext cx="7772400" cy="4495800"/>
          </a:xfrm>
        </p:spPr>
        <p:txBody>
          <a:bodyPr/>
          <a:lstStyle/>
          <a:p>
            <a:r>
              <a:rPr lang="en-US" dirty="0" smtClean="0"/>
              <a:t>Designed to handle ~10</a:t>
            </a:r>
            <a:r>
              <a:rPr lang="en-US" baseline="30000" dirty="0" smtClean="0"/>
              <a:t>4</a:t>
            </a:r>
            <a:r>
              <a:rPr lang="en-US" dirty="0" smtClean="0"/>
              <a:t> devices</a:t>
            </a:r>
          </a:p>
          <a:p>
            <a:pPr lvl="1"/>
            <a:r>
              <a:rPr lang="en-US" sz="2400" dirty="0" smtClean="0"/>
              <a:t>topology discovery</a:t>
            </a:r>
          </a:p>
          <a:p>
            <a:pPr lvl="1"/>
            <a:r>
              <a:rPr lang="en-US" sz="2400" dirty="0" smtClean="0"/>
              <a:t>mesh maintenance</a:t>
            </a:r>
          </a:p>
          <a:p>
            <a:pPr lvl="1"/>
            <a:r>
              <a:rPr lang="en-US" sz="2400" dirty="0"/>
              <a:t>data plane forwarding</a:t>
            </a:r>
          </a:p>
          <a:p>
            <a:pPr lvl="1"/>
            <a:r>
              <a:rPr lang="en-US" sz="2400" dirty="0" smtClean="0"/>
              <a:t>address management</a:t>
            </a:r>
          </a:p>
          <a:p>
            <a:pPr lvl="1"/>
            <a:r>
              <a:rPr lang="en-US" sz="2400" dirty="0" smtClean="0"/>
              <a:t>multiple metrics</a:t>
            </a:r>
          </a:p>
          <a:p>
            <a:pPr lvl="1"/>
            <a:r>
              <a:rPr lang="en-US" sz="2400" dirty="0" smtClean="0"/>
              <a:t>more robust routing</a:t>
            </a:r>
          </a:p>
          <a:p>
            <a:r>
              <a:rPr lang="en-US" dirty="0" smtClean="0"/>
              <a:t>DCN </a:t>
            </a:r>
            <a:r>
              <a:rPr lang="en-US" dirty="0"/>
              <a:t>15-17-205-00-0010 has a good description of the overall protocol</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465221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a:t>
            </a:r>
            <a:r>
              <a:rPr lang="en-US" dirty="0" smtClean="0"/>
              <a:t>data primitives </a:t>
            </a:r>
            <a:r>
              <a:rPr lang="en-US" dirty="0"/>
              <a:t>required for </a:t>
            </a:r>
            <a:r>
              <a:rPr lang="en-US" dirty="0" smtClean="0"/>
              <a:t>PDE, </a:t>
            </a:r>
            <a:r>
              <a:rPr lang="en-US" dirty="0"/>
              <a:t>MMI </a:t>
            </a:r>
          </a:p>
        </p:txBody>
      </p:sp>
      <p:sp>
        <p:nvSpPr>
          <p:cNvPr id="3" name="Content Placeholder 2"/>
          <p:cNvSpPr>
            <a:spLocks noGrp="1"/>
          </p:cNvSpPr>
          <p:nvPr>
            <p:ph idx="1"/>
          </p:nvPr>
        </p:nvSpPr>
        <p:spPr/>
        <p:txBody>
          <a:bodyPr/>
          <a:lstStyle/>
          <a:p>
            <a:pPr lvl="0">
              <a:spcBef>
                <a:spcPts val="600"/>
              </a:spcBef>
              <a:spcAft>
                <a:spcPts val="0"/>
              </a:spcAft>
              <a:buFont typeface="Symbol"/>
              <a:buChar char=""/>
            </a:pPr>
            <a:r>
              <a:rPr lang="en-US" sz="2800" b="1" dirty="0" smtClean="0">
                <a:latin typeface="Times New Roman"/>
                <a:ea typeface="Times New Roman"/>
              </a:rPr>
              <a:t>L2R </a:t>
            </a:r>
            <a:r>
              <a:rPr lang="en-US" sz="2800" b="1" dirty="0">
                <a:latin typeface="Times New Roman"/>
                <a:ea typeface="Times New Roman"/>
              </a:rPr>
              <a:t>data service</a:t>
            </a:r>
          </a:p>
          <a:p>
            <a:pPr lvl="1">
              <a:spcBef>
                <a:spcPts val="600"/>
              </a:spcBef>
              <a:spcAft>
                <a:spcPts val="0"/>
              </a:spcAft>
              <a:buFont typeface="Courier New"/>
              <a:buChar char="o"/>
            </a:pPr>
            <a:r>
              <a:rPr lang="en-US" sz="1600" dirty="0">
                <a:latin typeface="Times New Roman"/>
                <a:ea typeface="Times New Roman"/>
              </a:rPr>
              <a:t>L2R-DATA.request</a:t>
            </a:r>
          </a:p>
          <a:p>
            <a:pPr lvl="1">
              <a:spcBef>
                <a:spcPts val="600"/>
              </a:spcBef>
              <a:spcAft>
                <a:spcPts val="0"/>
              </a:spcAft>
              <a:buFont typeface="Courier New"/>
              <a:buChar char="o"/>
            </a:pPr>
            <a:r>
              <a:rPr lang="en-US" sz="1600" dirty="0">
                <a:latin typeface="Times New Roman"/>
                <a:ea typeface="Times New Roman"/>
              </a:rPr>
              <a:t>L2R-DATA.confirm</a:t>
            </a:r>
          </a:p>
          <a:p>
            <a:pPr lvl="1">
              <a:spcBef>
                <a:spcPts val="600"/>
              </a:spcBef>
              <a:spcAft>
                <a:spcPts val="0"/>
              </a:spcAft>
              <a:buFont typeface="Courier New"/>
              <a:buChar char="o"/>
            </a:pPr>
            <a:r>
              <a:rPr lang="en-US" sz="1600" dirty="0">
                <a:latin typeface="Times New Roman"/>
                <a:ea typeface="Times New Roman"/>
              </a:rPr>
              <a:t>L2R-DATA.indication</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2889275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sp>
        <p:nvSpPr>
          <p:cNvPr id="5" name="フッター プレースホルダー 4"/>
          <p:cNvSpPr>
            <a:spLocks noGrp="1"/>
          </p:cNvSpPr>
          <p:nvPr>
            <p:ph type="ftr" sz="quarter" idx="11"/>
          </p:nvPr>
        </p:nvSpPr>
        <p:spPr>
          <a:xfrm>
            <a:off x="5486400" y="6523038"/>
            <a:ext cx="3124200" cy="184666"/>
          </a:xfrm>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5</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X</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X</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grpSp>
        <p:nvGrpSpPr>
          <p:cNvPr id="13" name="Group 12"/>
          <p:cNvGrpSpPr/>
          <p:nvPr/>
        </p:nvGrpSpPr>
        <p:grpSpPr>
          <a:xfrm>
            <a:off x="1185105" y="5422126"/>
            <a:ext cx="4153932" cy="608787"/>
            <a:chOff x="1865867" y="5486400"/>
            <a:chExt cx="4153932" cy="608787"/>
          </a:xfrm>
        </p:grpSpPr>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 name="テキスト ボックス 2"/>
          <p:cNvSpPr txBox="1"/>
          <p:nvPr/>
        </p:nvSpPr>
        <p:spPr>
          <a:xfrm>
            <a:off x="3648829" y="6113668"/>
            <a:ext cx="2581156" cy="276999"/>
          </a:xfrm>
          <a:prstGeom prst="rect">
            <a:avLst/>
          </a:prstGeom>
          <a:noFill/>
        </p:spPr>
        <p:txBody>
          <a:bodyPr wrap="none" rtlCol="0">
            <a:spAutoFit/>
          </a:bodyPr>
          <a:lstStyle/>
          <a:p>
            <a:r>
              <a:rPr kumimoji="1" lang="en-US" altLang="ja-JP" dirty="0" smtClean="0"/>
              <a:t>0xXXXX is for Protocol X. (e.g. IPv4)</a:t>
            </a:r>
            <a:endParaRPr kumimoji="1" lang="ja-JP" altLang="en-US" dirty="0"/>
          </a:p>
        </p:txBody>
      </p:sp>
      <p:cxnSp>
        <p:nvCxnSpPr>
          <p:cNvPr id="15" name="直線矢印コネクタ 14"/>
          <p:cNvCxnSpPr/>
          <p:nvPr/>
        </p:nvCxnSpPr>
        <p:spPr bwMode="auto">
          <a:xfrm flipH="1" flipV="1">
            <a:off x="3545030" y="5974577"/>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243411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&lt;May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180767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interfaces and primitives required for </a:t>
            </a:r>
            <a:r>
              <a:rPr lang="en-US" dirty="0" smtClean="0"/>
              <a:t>PDE, </a:t>
            </a:r>
            <a:r>
              <a:rPr lang="en-US" dirty="0"/>
              <a:t>MMI </a:t>
            </a:r>
          </a:p>
        </p:txBody>
      </p:sp>
      <p:sp>
        <p:nvSpPr>
          <p:cNvPr id="3" name="Content Placeholder 2"/>
          <p:cNvSpPr>
            <a:spLocks noGrp="1"/>
          </p:cNvSpPr>
          <p:nvPr>
            <p:ph idx="1"/>
          </p:nvPr>
        </p:nvSpPr>
        <p:spPr/>
        <p:txBody>
          <a:bodyPr/>
          <a:lstStyle/>
          <a:p>
            <a:r>
              <a:rPr lang="en-US" dirty="0" smtClean="0"/>
              <a:t>Data</a:t>
            </a:r>
          </a:p>
          <a:p>
            <a:pPr lvl="1"/>
            <a:r>
              <a:rPr lang="en-US" sz="2400" dirty="0"/>
              <a:t>Figure 7-1—Message sequence chart of a successful end-to-end data </a:t>
            </a:r>
            <a:r>
              <a:rPr lang="en-US" sz="2400" dirty="0" smtClean="0"/>
              <a:t>transmission</a:t>
            </a:r>
          </a:p>
          <a:p>
            <a:pPr lvl="1"/>
            <a:r>
              <a:rPr lang="en-US" sz="2400" dirty="0"/>
              <a:t>Figure 5-25—L2R data frame </a:t>
            </a:r>
            <a:r>
              <a:rPr lang="en-US" sz="2400" dirty="0" smtClean="0"/>
              <a:t>processing</a:t>
            </a:r>
          </a:p>
          <a:p>
            <a:pPr lvl="1"/>
            <a:r>
              <a:rPr lang="en-US" sz="2400" dirty="0"/>
              <a:t>Figure 5-27—Hop-by-hop retransmission procedure</a:t>
            </a:r>
            <a:endParaRPr lang="en-US" sz="2400" dirty="0" smtClean="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372701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a:t>
            </a:r>
            <a:r>
              <a:rPr lang="en-US" dirty="0" smtClean="0"/>
              <a:t>mesh procedures</a:t>
            </a:r>
            <a:endParaRPr lang="en-US" dirty="0"/>
          </a:p>
        </p:txBody>
      </p:sp>
      <p:sp>
        <p:nvSpPr>
          <p:cNvPr id="3" name="Content Placeholder 2"/>
          <p:cNvSpPr>
            <a:spLocks noGrp="1"/>
          </p:cNvSpPr>
          <p:nvPr>
            <p:ph idx="1"/>
          </p:nvPr>
        </p:nvSpPr>
        <p:spPr>
          <a:xfrm>
            <a:off x="533400" y="1600200"/>
            <a:ext cx="8153400" cy="4724400"/>
          </a:xfrm>
        </p:spPr>
        <p:txBody>
          <a:bodyPr/>
          <a:lstStyle/>
          <a:p>
            <a:r>
              <a:rPr lang="en-US" dirty="0" smtClean="0"/>
              <a:t>Start </a:t>
            </a:r>
            <a:r>
              <a:rPr lang="en-US" dirty="0"/>
              <a:t>an L2R mesh</a:t>
            </a:r>
          </a:p>
          <a:p>
            <a:r>
              <a:rPr lang="en-US" dirty="0" smtClean="0"/>
              <a:t>Stop </a:t>
            </a:r>
            <a:r>
              <a:rPr lang="en-US" dirty="0"/>
              <a:t>an L2R mesh</a:t>
            </a:r>
          </a:p>
          <a:p>
            <a:r>
              <a:rPr lang="en-US" dirty="0" smtClean="0"/>
              <a:t>Discover </a:t>
            </a:r>
            <a:r>
              <a:rPr lang="en-US" dirty="0"/>
              <a:t>an L2R mesh</a:t>
            </a:r>
          </a:p>
          <a:p>
            <a:r>
              <a:rPr lang="en-US" dirty="0" smtClean="0"/>
              <a:t>Discover </a:t>
            </a:r>
            <a:r>
              <a:rPr lang="en-US" dirty="0"/>
              <a:t>an L2R mesh </a:t>
            </a:r>
            <a:r>
              <a:rPr lang="en-US" dirty="0" smtClean="0"/>
              <a:t>in </a:t>
            </a:r>
            <a:r>
              <a:rPr lang="en-US" dirty="0"/>
              <a:t>associated PAN</a:t>
            </a:r>
          </a:p>
          <a:p>
            <a:r>
              <a:rPr lang="en-US" dirty="0" smtClean="0"/>
              <a:t>Join </a:t>
            </a:r>
            <a:r>
              <a:rPr lang="en-US" dirty="0"/>
              <a:t>an L2R mesh</a:t>
            </a:r>
          </a:p>
          <a:p>
            <a:r>
              <a:rPr lang="en-US" dirty="0" smtClean="0"/>
              <a:t>Mesh </a:t>
            </a:r>
            <a:r>
              <a:rPr lang="en-US" dirty="0"/>
              <a:t>selection by the next higher layer</a:t>
            </a:r>
          </a:p>
          <a:p>
            <a:r>
              <a:rPr lang="en-US" dirty="0" smtClean="0"/>
              <a:t>Rejoin </a:t>
            </a:r>
            <a:r>
              <a:rPr lang="en-US" dirty="0"/>
              <a:t>an L2R mesh</a:t>
            </a:r>
          </a:p>
          <a:p>
            <a:r>
              <a:rPr lang="en-US" dirty="0" smtClean="0"/>
              <a:t>Leave </a:t>
            </a:r>
            <a:r>
              <a:rPr lang="en-US" dirty="0"/>
              <a:t>an L2R mesh</a:t>
            </a:r>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1640247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address </a:t>
            </a:r>
            <a:r>
              <a:rPr lang="en-US" dirty="0"/>
              <a:t>allocation procedures</a:t>
            </a:r>
          </a:p>
        </p:txBody>
      </p:sp>
      <p:sp>
        <p:nvSpPr>
          <p:cNvPr id="3" name="Content Placeholder 2"/>
          <p:cNvSpPr>
            <a:spLocks noGrp="1"/>
          </p:cNvSpPr>
          <p:nvPr>
            <p:ph idx="1"/>
          </p:nvPr>
        </p:nvSpPr>
        <p:spPr/>
        <p:txBody>
          <a:bodyPr/>
          <a:lstStyle/>
          <a:p>
            <a:r>
              <a:rPr lang="en-US" dirty="0" smtClean="0"/>
              <a:t>Initial </a:t>
            </a:r>
            <a:r>
              <a:rPr lang="en-US" dirty="0"/>
              <a:t>short address </a:t>
            </a:r>
            <a:r>
              <a:rPr lang="en-US" dirty="0" smtClean="0"/>
              <a:t>allocation</a:t>
            </a:r>
          </a:p>
          <a:p>
            <a:r>
              <a:rPr lang="en-US" dirty="0" smtClean="0"/>
              <a:t>Short </a:t>
            </a:r>
            <a:r>
              <a:rPr lang="en-US" dirty="0"/>
              <a:t>address maintenance</a:t>
            </a:r>
          </a:p>
          <a:p>
            <a:r>
              <a:rPr lang="en-US" dirty="0" smtClean="0"/>
              <a:t>Short </a:t>
            </a:r>
            <a:r>
              <a:rPr lang="en-US" dirty="0"/>
              <a:t>address release</a:t>
            </a:r>
          </a:p>
        </p:txBody>
      </p:sp>
      <p:sp>
        <p:nvSpPr>
          <p:cNvPr id="4" name="Date Placeholder 3"/>
          <p:cNvSpPr>
            <a:spLocks noGrp="1"/>
          </p:cNvSpPr>
          <p:nvPr>
            <p:ph type="dt" sz="half" idx="10"/>
          </p:nvPr>
        </p:nvSpPr>
        <p:spPr/>
        <p:txBody>
          <a:bodyPr/>
          <a:lstStyle/>
          <a:p>
            <a:pPr>
              <a:defRPr/>
            </a:pPr>
            <a:r>
              <a:rPr lang="en-US" altLang="ja-JP"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978582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84805</TotalTime>
  <Words>2393</Words>
  <Application>Microsoft Office PowerPoint</Application>
  <PresentationFormat>On-screen Show (4:3)</PresentationFormat>
  <Paragraphs>1149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Design Overview </vt:lpstr>
      <vt:lpstr>L2R functional description </vt:lpstr>
      <vt:lpstr>L2R data primitives required for PDE, MMI </vt:lpstr>
      <vt:lpstr>Dispatching a frame for L2R</vt:lpstr>
      <vt:lpstr>Dispatching a frame for L2R – 6LoWPAN mesh under</vt:lpstr>
      <vt:lpstr>Internal interfaces and primitives required for PDE, MMI </vt:lpstr>
      <vt:lpstr>L2R mesh procedures</vt:lpstr>
      <vt:lpstr>L2R address allocation procedures</vt:lpstr>
      <vt:lpstr>L2R route establishment procedures</vt:lpstr>
      <vt:lpstr>P2P route establishment procedures</vt:lpstr>
      <vt:lpstr>Routing procedures</vt:lpstr>
      <vt:lpstr>Other procedures</vt:lpstr>
      <vt:lpstr>PowerPoint Presentation</vt:lpstr>
      <vt:lpstr>Where does L2R management reside? (contd.)</vt:lpstr>
      <vt:lpstr> Higher layer manages:</vt:lpstr>
      <vt:lpstr>Configuration and provisioning </vt:lpstr>
      <vt:lpstr>L2R primitives required for PDE, MMI </vt:lpstr>
      <vt:lpstr>L2R primitives required for PDE, MMI </vt:lpstr>
      <vt:lpstr>Backup slides</vt:lpstr>
      <vt:lpstr>Two places where a dispatch happens</vt:lpstr>
      <vt:lpstr>Discovery</vt:lpstr>
      <vt:lpstr>Conclusion for the format issue</vt:lpstr>
      <vt:lpstr>PowerPoint Presentation</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ULI design for 802.15.10 (L2R)</dc:title>
  <dc:subject>IEEE 802.15 &lt;TG12&gt;</dc:subject>
  <dc:creator>Charlie Perkins</dc:creator>
  <dc:description>&lt;15-17-0296-00-0012&gt;</dc:description>
  <cp:lastModifiedBy>charliep</cp:lastModifiedBy>
  <cp:revision>986</cp:revision>
  <cp:lastPrinted>2015-07-14T16:02:16Z</cp:lastPrinted>
  <dcterms:created xsi:type="dcterms:W3CDTF">2009-07-12T16:25:16Z</dcterms:created>
  <dcterms:modified xsi:type="dcterms:W3CDTF">2019-05-16T18:33:25Z</dcterms:modified>
</cp:coreProperties>
</file>