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1" r:id="rId2"/>
    <p:sldId id="258" r:id="rId3"/>
    <p:sldId id="262"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07" autoAdjust="0"/>
    <p:restoredTop sz="94343" autoAdjust="0"/>
  </p:normalViewPr>
  <p:slideViewPr>
    <p:cSldViewPr>
      <p:cViewPr varScale="1">
        <p:scale>
          <a:sx n="85" d="100"/>
          <a:sy n="85" d="100"/>
        </p:scale>
        <p:origin x="690"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307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9668C20-7EAD-4975-985C-9E809E26A5AC}" type="datetimeFigureOut">
              <a:rPr lang="en-US" smtClean="0"/>
              <a:t>3/13/2019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C91179-F948-466E-ADFB-A8ED5B277527}" type="slidenum">
              <a:rPr lang="en-US" smtClean="0"/>
              <a:t>‹#›</a:t>
            </a:fld>
            <a:endParaRPr lang="en-US"/>
          </a:p>
        </p:txBody>
      </p:sp>
    </p:spTree>
    <p:extLst>
      <p:ext uri="{BB962C8B-B14F-4D97-AF65-F5344CB8AC3E}">
        <p14:creationId xmlns:p14="http://schemas.microsoft.com/office/powerpoint/2010/main" val="1546822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0AEC5-76C6-41DE-B66F-9F7E9952BB5D}" type="datetimeFigureOut">
              <a:rPr lang="ru-RU" smtClean="0"/>
              <a:t>13.03.2019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829934-89B3-447D-ABBA-CBA4D0B6A984}" type="slidenum">
              <a:rPr lang="ru-RU" smtClean="0"/>
              <a:t>‹#›</a:t>
            </a:fld>
            <a:endParaRPr lang="ru-RU"/>
          </a:p>
        </p:txBody>
      </p:sp>
    </p:spTree>
    <p:extLst>
      <p:ext uri="{BB962C8B-B14F-4D97-AF65-F5344CB8AC3E}">
        <p14:creationId xmlns:p14="http://schemas.microsoft.com/office/powerpoint/2010/main" val="1317604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15-19-0154-00-0vat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378496"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15-19-0154-00-0vat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13.03.2019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13.03.2019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13.03.2019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13.03.2019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13.03.2019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13.03.2019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Optical Wireless Interconnection Link for V2V in Camping Trailer</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March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Cha(VTASK </a:t>
            </a:r>
            <a:r>
              <a:rPr lang="en-US" sz="1600" dirty="0">
                <a:latin typeface="Times New Roman" pitchFamily="18" charset="0"/>
                <a:cs typeface="Times New Roman" pitchFamily="18" charset="0"/>
              </a:rPr>
              <a:t>Co., Ltd</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Youngmin</a:t>
            </a:r>
            <a:r>
              <a:rPr lang="en-US" sz="1600" dirty="0">
                <a:latin typeface="Times New Roman" pitchFamily="18" charset="0"/>
                <a:cs typeface="Times New Roman" pitchFamily="18" charset="0"/>
              </a:rPr>
              <a:t> Kim (Ire front Co., Ltd.), </a:t>
            </a:r>
            <a:r>
              <a:rPr lang="en-US" sz="1600" dirty="0" err="1">
                <a:latin typeface="Times New Roman" pitchFamily="18" charset="0"/>
                <a:cs typeface="Times New Roman" pitchFamily="18" charset="0"/>
              </a:rPr>
              <a:t>Timur</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Khudaybergenov</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 Vinayagam Mariappan (SNUST)</a:t>
            </a:r>
            <a:endParaRPr lang="en-US" sz="1600" dirty="0" smtClean="0">
              <a:latin typeface="Times New Roman" pitchFamily="18" charset="0"/>
              <a:cs typeface="Times New Roman" pitchFamily="18" charset="0"/>
            </a:endParaRP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a:t>
            </a:r>
            <a:r>
              <a:rPr lang="en-US" sz="1600" dirty="0">
                <a:latin typeface="Times New Roman" pitchFamily="18" charset="0"/>
                <a:cs typeface="Times New Roman" pitchFamily="18" charset="0"/>
              </a:rPr>
              <a:t>chajaesang@gmail.com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Optical Wireless </a:t>
            </a:r>
            <a:r>
              <a:rPr lang="en-US" altLang="ko-KR" sz="1600" dirty="0">
                <a:latin typeface="Times New Roman" pitchFamily="18" charset="0"/>
                <a:cs typeface="Times New Roman" pitchFamily="18" charset="0"/>
              </a:rPr>
              <a:t>Link design consideration for VAT. This </a:t>
            </a:r>
            <a:r>
              <a:rPr lang="en-US" altLang="ko-KR" sz="1600" dirty="0" smtClean="0">
                <a:latin typeface="Times New Roman" pitchFamily="18" charset="0"/>
                <a:cs typeface="Times New Roman" pitchFamily="18" charset="0"/>
              </a:rPr>
              <a:t>proposed Optical Wireless </a:t>
            </a:r>
            <a:r>
              <a:rPr lang="en-US" sz="1600" dirty="0">
                <a:latin typeface="Times New Roman" pitchFamily="18" charset="0"/>
                <a:cs typeface="Times New Roman" pitchFamily="18" charset="0"/>
              </a:rPr>
              <a:t>Interconnection </a:t>
            </a:r>
            <a:r>
              <a:rPr lang="en-US" altLang="ko-KR" sz="1600" dirty="0" smtClean="0">
                <a:latin typeface="Times New Roman" pitchFamily="18" charset="0"/>
                <a:cs typeface="Times New Roman" pitchFamily="18" charset="0"/>
              </a:rPr>
              <a:t>Communication links enables V2V optical wireless communication between Living vehicles with other onroad vehicles. This uses the back lights of</a:t>
            </a:r>
            <a:r>
              <a:rPr lang="en-US" sz="1600" dirty="0" smtClean="0">
                <a:latin typeface="Times New Roman" pitchFamily="18" charset="0"/>
                <a:cs typeface="Times New Roman" pitchFamily="18" charset="0"/>
              </a:rPr>
              <a:t> living vehicles for optical wireless link with following onroad vehicles</a:t>
            </a:r>
            <a:r>
              <a:rPr lang="en-US" altLang="ko-KR" sz="1600" dirty="0" smtClean="0">
                <a:latin typeface="Times New Roman" pitchFamily="18" charset="0"/>
                <a:cs typeface="Times New Roman" pitchFamily="18" charset="0"/>
              </a:rPr>
              <a:t>.</a:t>
            </a:r>
            <a:endParaRPr lang="en-US" altLang="ko-KR" sz="1600" dirty="0"/>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optical wireless link for </a:t>
            </a:r>
            <a:r>
              <a:rPr lang="en-US" altLang="en-US" sz="1600" dirty="0">
                <a:latin typeface="Times New Roman" panose="02020603050405020304" pitchFamily="18" charset="0"/>
                <a:cs typeface="Times New Roman" panose="02020603050405020304" pitchFamily="18" charset="0"/>
              </a:rPr>
              <a:t>Vehicular Assistant Technology (VAT) Interest </a:t>
            </a:r>
            <a:r>
              <a:rPr lang="en-US" altLang="en-US" sz="1600" dirty="0" smtClean="0">
                <a:latin typeface="Times New Roman" panose="02020603050405020304" pitchFamily="18" charset="0"/>
                <a:cs typeface="Times New Roman" panose="02020603050405020304" pitchFamily="18" charset="0"/>
              </a:rPr>
              <a:t>Group</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909835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76672"/>
            <a:ext cx="9108504" cy="1143000"/>
          </a:xfrm>
        </p:spPr>
        <p:txBody>
          <a:bodyPr>
            <a:normAutofit/>
          </a:bodyPr>
          <a:lstStyle/>
          <a:p>
            <a:r>
              <a:rPr lang="en-US" altLang="ko-KR" sz="3200" b="1" dirty="0" smtClean="0">
                <a:ea typeface="굴림" panose="020B0600000101010101" pitchFamily="50" charset="-127"/>
              </a:rPr>
              <a:t>Contents</a:t>
            </a:r>
            <a:endParaRPr lang="ru-RU" sz="3200" dirty="0"/>
          </a:p>
        </p:txBody>
      </p:sp>
      <p:sp>
        <p:nvSpPr>
          <p:cNvPr id="3" name="Объект 2"/>
          <p:cNvSpPr>
            <a:spLocks noGrp="1"/>
          </p:cNvSpPr>
          <p:nvPr>
            <p:ph idx="1"/>
          </p:nvPr>
        </p:nvSpPr>
        <p:spPr>
          <a:xfrm>
            <a:off x="428600" y="2132856"/>
            <a:ext cx="8175848" cy="2116832"/>
          </a:xfrm>
        </p:spPr>
        <p:txBody>
          <a:bodyPr>
            <a:normAutofit/>
          </a:bodyPr>
          <a:lstStyle/>
          <a:p>
            <a:pPr>
              <a:tabLst>
                <a:tab pos="2417763" algn="l"/>
              </a:tabLst>
            </a:pP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Needs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of Optical Wireless interconnection </a:t>
            </a: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between </a:t>
            </a:r>
            <a:r>
              <a:rPr lang="en-US" sz="2000" dirty="0" smtClean="0">
                <a:latin typeface="Times New Roman" panose="02020603050405020304" pitchFamily="18" charset="0"/>
                <a:ea typeface="굴림" panose="020B0600000101010101" pitchFamily="50" charset="-127"/>
                <a:cs typeface="Times New Roman" panose="02020603050405020304" pitchFamily="18" charset="0"/>
              </a:rPr>
              <a:t>Living</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 Vehicles</a:t>
            </a:r>
          </a:p>
          <a:p>
            <a:pPr>
              <a:tabLst>
                <a:tab pos="2417763" algn="l"/>
              </a:tabLst>
            </a:pP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a:tabLst>
                <a:tab pos="2417763" algn="l"/>
              </a:tabLst>
            </a:pP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Optical Wireless Interconnection Link </a:t>
            </a: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Living Vehicle in Onroad</a:t>
            </a: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a:tabLst>
                <a:tab pos="2417763" algn="l"/>
              </a:tabLst>
            </a:pP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a:tabLst>
                <a:tab pos="2417763" algn="l"/>
              </a:tabLst>
            </a:pP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ru-RU" dirty="0"/>
          </a:p>
        </p:txBody>
      </p:sp>
      <p:sp>
        <p:nvSpPr>
          <p:cNvPr id="4" name="TextBox 3"/>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3372465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90662"/>
            <a:ext cx="9144000" cy="1426170"/>
          </a:xfrm>
        </p:spPr>
        <p:txBody>
          <a:bodyPr>
            <a:noAutofit/>
          </a:bodyPr>
          <a:lstStyle/>
          <a:p>
            <a:r>
              <a:rPr lang="en-US" altLang="ko-KR" sz="3000" b="1" dirty="0">
                <a:ea typeface="굴림" panose="020B0600000101010101" pitchFamily="50" charset="-127"/>
                <a:cs typeface="Arial" pitchFamily="34" charset="0"/>
              </a:rPr>
              <a:t>Needs of Optical Wireless interconnection between Living Vehicles</a:t>
            </a:r>
            <a:endParaRPr lang="ru-RU" sz="3000" b="1" dirty="0">
              <a:ea typeface="굴림" panose="020B0600000101010101" pitchFamily="50" charset="-127"/>
              <a:cs typeface="Arial" pitchFamily="34" charset="0"/>
            </a:endParaRPr>
          </a:p>
        </p:txBody>
      </p:sp>
      <p:sp>
        <p:nvSpPr>
          <p:cNvPr id="5" name="TextBox 53"/>
          <p:cNvSpPr txBox="1">
            <a:spLocks noChangeArrowheads="1"/>
          </p:cNvSpPr>
          <p:nvPr/>
        </p:nvSpPr>
        <p:spPr bwMode="auto">
          <a:xfrm>
            <a:off x="971600" y="5180203"/>
            <a:ext cx="27025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“Living Vehicles” on the Road &gt;</a:t>
            </a: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pSp>
        <p:nvGrpSpPr>
          <p:cNvPr id="10" name="Group 9"/>
          <p:cNvGrpSpPr/>
          <p:nvPr/>
        </p:nvGrpSpPr>
        <p:grpSpPr>
          <a:xfrm>
            <a:off x="142184" y="1988840"/>
            <a:ext cx="4141784" cy="3087291"/>
            <a:chOff x="430216" y="1988840"/>
            <a:chExt cx="4141784" cy="3087291"/>
          </a:xfrm>
        </p:grpSpPr>
        <p:pic>
          <p:nvPicPr>
            <p:cNvPr id="7" name="Picture 2" descr="McKenzie-Pass-fuji"/>
            <p:cNvPicPr>
              <a:picLocks noChangeAspect="1" noChangeArrowheads="1"/>
            </p:cNvPicPr>
            <p:nvPr/>
          </p:nvPicPr>
          <p:blipFill rotWithShape="1">
            <a:blip r:embed="rId2">
              <a:extLst>
                <a:ext uri="{28A0092B-C50C-407E-A947-70E740481C1C}">
                  <a14:useLocalDpi xmlns:a14="http://schemas.microsoft.com/office/drawing/2010/main" val="0"/>
                </a:ext>
              </a:extLst>
            </a:blip>
            <a:srcRect l="24608" t="51984" r="27405" b="24738"/>
            <a:stretch/>
          </p:blipFill>
          <p:spPr bwMode="auto">
            <a:xfrm>
              <a:off x="430216" y="1988840"/>
              <a:ext cx="4141784" cy="132591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s://www.greenrvlife.com/wp-content/uploads/2011/08/I_0140_fhdr-cop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0217" y="3186726"/>
              <a:ext cx="2773632" cy="188816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ÐÐ»Ñ Ð»ÑÐ±Ð¸ÑÐµÐ»ÐµÐ¹ Ð¿ÑÑÐµÑÐµÑÑÐ²Ð¾Ð²Ð°ÑÑ Ð² Ð´Ð¾Ð¼Ðµ Ð½Ð° ÐºÐ¾Ð»ÐµÑÐ°Ñ ÑÑÑÐµÑÑÐ²ÑÑÑ ÑÐ¿ÐµÑÐ¸Ð°Ð»ÑÐ½ÑÐµ ÑÑÐ¾ÑÐ½ÐºÐ¸, Ð³Ð´Ðµ Ð¼Ð¾Ð¶Ð½Ð¾ Ð¿Ð¾Ð¿Ð¾Ð»Ð½Ð¸ÑÑ Ð·Ð°Ð¿Ð°ÑÑ Ð²Ð¾Ð´Ñ, Ð³Ð°Ð·Ð°, Ð¸ Ð¿ÑÐ¾Ð´ÑÐºÑÐ¾Ð²"/>
            <p:cNvPicPr>
              <a:picLocks noChangeAspect="1" noChangeArrowheads="1"/>
            </p:cNvPicPr>
            <p:nvPr/>
          </p:nvPicPr>
          <p:blipFill rotWithShape="1">
            <a:blip r:embed="rId4">
              <a:extLst>
                <a:ext uri="{28A0092B-C50C-407E-A947-70E740481C1C}">
                  <a14:useLocalDpi xmlns:a14="http://schemas.microsoft.com/office/drawing/2010/main" val="0"/>
                </a:ext>
              </a:extLst>
            </a:blip>
            <a:srcRect l="30535" t="21844" r="40115" b="14209"/>
            <a:stretch/>
          </p:blipFill>
          <p:spPr bwMode="auto">
            <a:xfrm>
              <a:off x="3042100" y="3189933"/>
              <a:ext cx="1529900" cy="1886198"/>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p:cNvSpPr txBox="1"/>
          <p:nvPr/>
        </p:nvSpPr>
        <p:spPr>
          <a:xfrm rot="16200000">
            <a:off x="-155485" y="4816203"/>
            <a:ext cx="484428" cy="215444"/>
          </a:xfrm>
          <a:prstGeom prst="rect">
            <a:avLst/>
          </a:prstGeom>
          <a:noFill/>
        </p:spPr>
        <p:txBody>
          <a:bodyPr wrap="none" rtlCol="0">
            <a:spAutoFit/>
          </a:bodyPr>
          <a:lstStyle/>
          <a:p>
            <a:r>
              <a:rPr lang="en-US" sz="800" dirty="0" smtClean="0"/>
              <a:t>Google</a:t>
            </a:r>
            <a:endParaRPr lang="en-US" sz="800" dirty="0"/>
          </a:p>
        </p:txBody>
      </p:sp>
      <p:sp>
        <p:nvSpPr>
          <p:cNvPr id="13" name="Content Placeholder 2"/>
          <p:cNvSpPr txBox="1">
            <a:spLocks/>
          </p:cNvSpPr>
          <p:nvPr/>
        </p:nvSpPr>
        <p:spPr>
          <a:xfrm>
            <a:off x="4313659" y="1700808"/>
            <a:ext cx="4722837" cy="45237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Camping, and full time living in tiny “Living Vehicles”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renewed trend of modern society.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While moving “Living Vehicles” are closing sight of view for following cars due their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dimensions and can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 a reason of car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crash.</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know about road side information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especially at night time is need more attention</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Back light of the “Living Vehicle” as a Transmitter and Backside Installed CMOS Camera as a Receiver for Optical Camera Communication between V2V Link.</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lifting vehicle  backlight and front side CMOS Camera on the “Living Vehicle” used as optical wireless interconnection link.</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234905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9" name="TextBox 53"/>
          <p:cNvSpPr txBox="1">
            <a:spLocks noChangeArrowheads="1"/>
          </p:cNvSpPr>
          <p:nvPr/>
        </p:nvSpPr>
        <p:spPr bwMode="auto">
          <a:xfrm>
            <a:off x="0" y="4065016"/>
            <a:ext cx="506611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Optical Wireless Interconnection </a:t>
            </a:r>
            <a:r>
              <a:rPr lang="en-US" altLang="ko-KR" sz="1000" b="1" dirty="0" smtClean="0">
                <a:ea typeface="굴림" panose="020B0600000101010101" pitchFamily="50" charset="-127"/>
                <a:cs typeface="Times New Roman" panose="02020603050405020304" pitchFamily="18" charset="0"/>
              </a:rPr>
              <a:t>Link for “Living Vehicle-Vehicle” Connectivity </a:t>
            </a:r>
            <a:r>
              <a:rPr kumimoji="0" lang="en-US" altLang="ko-KR" sz="1000" b="1" dirty="0" smtClean="0">
                <a:cs typeface="Times New Roman" panose="02020603050405020304" pitchFamily="18" charset="0"/>
              </a:rPr>
              <a:t>&gt;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407739"/>
            <a:ext cx="5256584" cy="1628316"/>
          </a:xfrm>
          <a:prstGeom prst="rect">
            <a:avLst/>
          </a:prstGeom>
        </p:spPr>
      </p:pic>
      <p:sp>
        <p:nvSpPr>
          <p:cNvPr id="2" name="Заголовок 1"/>
          <p:cNvSpPr>
            <a:spLocks noGrp="1"/>
          </p:cNvSpPr>
          <p:nvPr>
            <p:ph type="title"/>
          </p:nvPr>
        </p:nvSpPr>
        <p:spPr>
          <a:xfrm>
            <a:off x="0" y="530519"/>
            <a:ext cx="9144000" cy="1368152"/>
          </a:xfrm>
        </p:spPr>
        <p:txBody>
          <a:bodyPr>
            <a:normAutofit/>
          </a:bodyPr>
          <a:lstStyle/>
          <a:p>
            <a:pPr lvl="1" algn="ctr" rtl="0">
              <a:spcBef>
                <a:spcPct val="0"/>
              </a:spcBef>
            </a:pPr>
            <a:r>
              <a:rPr lang="en-US" altLang="ko-KR" sz="3100" b="1" dirty="0" smtClean="0">
                <a:ea typeface="굴림" panose="020B0600000101010101" pitchFamily="50" charset="-127"/>
                <a:cs typeface="Times New Roman" panose="02020603050405020304" pitchFamily="18" charset="0"/>
              </a:rPr>
              <a:t>Optical Wireless Interconnection Link for Living Vehicle in Onroad</a:t>
            </a:r>
            <a:endParaRPr lang="ru-RU" sz="3200" b="1" dirty="0"/>
          </a:p>
        </p:txBody>
      </p:sp>
      <p:sp>
        <p:nvSpPr>
          <p:cNvPr id="8" name="Content Placeholder 2"/>
          <p:cNvSpPr txBox="1">
            <a:spLocks/>
          </p:cNvSpPr>
          <p:nvPr/>
        </p:nvSpPr>
        <p:spPr>
          <a:xfrm>
            <a:off x="5066111" y="2254773"/>
            <a:ext cx="4081287" cy="3808784"/>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5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Optical Wireless Interconnection Link for Living Vehicle</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Living Vehicle and Pickup Truck Back Lights</a:t>
            </a:r>
            <a:endPar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Front and Back side mounter CMOS Camera</a:t>
            </a:r>
            <a:endPar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endPar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70000"/>
              </a:lnSpc>
              <a:buFont typeface="Arial" panose="020B0604020202020204" pitchFamily="34"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5m ~ 200m</a:t>
            </a:r>
            <a:endPar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0" name="직사각형 31"/>
          <p:cNvSpPr/>
          <p:nvPr/>
        </p:nvSpPr>
        <p:spPr>
          <a:xfrm>
            <a:off x="468777" y="4640185"/>
            <a:ext cx="4511584" cy="1346331"/>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Use the LED light to transmit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Living Vehicle information, Vehicle Speed, forward direction traffic informations, Roadway Conditions,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and Any accidents or unusual conditions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encountered, etc.</a:t>
            </a:r>
          </a:p>
        </p:txBody>
      </p:sp>
    </p:spTree>
    <p:extLst>
      <p:ext uri="{BB962C8B-B14F-4D97-AF65-F5344CB8AC3E}">
        <p14:creationId xmlns:p14="http://schemas.microsoft.com/office/powerpoint/2010/main" val="2242701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ko-KR" sz="3200" b="1" dirty="0"/>
              <a:t>Conclusion</a:t>
            </a:r>
            <a:endParaRPr lang="en-US" sz="3200" b="1" dirty="0"/>
          </a:p>
        </p:txBody>
      </p:sp>
      <p:sp>
        <p:nvSpPr>
          <p:cNvPr id="3" name="Объект 2"/>
          <p:cNvSpPr>
            <a:spLocks noGrp="1"/>
          </p:cNvSpPr>
          <p:nvPr>
            <p:ph idx="1"/>
          </p:nvPr>
        </p:nvSpPr>
        <p:spPr>
          <a:xfrm>
            <a:off x="457200" y="1844824"/>
            <a:ext cx="8229600" cy="3628999"/>
          </a:xfrm>
        </p:spPr>
        <p:txBody>
          <a:bodyPr>
            <a:noAutofit/>
          </a:bodyPr>
          <a:lstStyle/>
          <a:p>
            <a:pPr algn="just">
              <a:tabLst>
                <a:tab pos="2417763" algn="l"/>
              </a:tabLst>
            </a:pP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Proposed the Optical Wireless Interconnection Link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 between Living Vehicles and Pickup Truck for onroad V2V connectivity</a:t>
            </a:r>
          </a:p>
          <a:p>
            <a:pPr algn="just">
              <a:tabLst>
                <a:tab pos="2417763" algn="l"/>
              </a:tabLst>
            </a:pP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algn="just">
              <a:tabLst>
                <a:tab pos="2417763" algn="l"/>
              </a:tabLst>
            </a:pP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Uses the back light of Pickup Trucks and Living Vehicles as a transmitter and CMOS camera as a receiver </a:t>
            </a: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for interconnection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between </a:t>
            </a:r>
            <a:r>
              <a:rPr lang="en-US" sz="2000" dirty="0" smtClean="0">
                <a:latin typeface="Times New Roman" panose="02020603050405020304" pitchFamily="18" charset="0"/>
                <a:ea typeface="굴림" panose="020B0600000101010101" pitchFamily="50" charset="-127"/>
                <a:cs typeface="Times New Roman" panose="02020603050405020304" pitchFamily="18" charset="0"/>
              </a:rPr>
              <a:t>Civilian </a:t>
            </a:r>
            <a:r>
              <a:rPr lang="en-US" sz="2000" dirty="0">
                <a:latin typeface="Times New Roman" panose="02020603050405020304" pitchFamily="18" charset="0"/>
                <a:ea typeface="굴림" panose="020B0600000101010101" pitchFamily="50" charset="-127"/>
                <a:cs typeface="Times New Roman" panose="02020603050405020304" pitchFamily="18" charset="0"/>
              </a:rPr>
              <a:t>Living</a:t>
            </a: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Vehicles</a:t>
            </a: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and following transport in motion on the road.</a:t>
            </a: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algn="just">
              <a:tabLst>
                <a:tab pos="2417763" algn="l"/>
              </a:tabLst>
            </a:pP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algn="just">
              <a:tabLst>
                <a:tab pos="2417763" algn="l"/>
              </a:tabLst>
            </a:pP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The proposed technology allows to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provide information about Living Vehicle and road condition to the “wheel house” following transport on the road, during motion.</a:t>
            </a:r>
          </a:p>
        </p:txBody>
      </p:sp>
      <p:sp>
        <p:nvSpPr>
          <p:cNvPr id="4" name="TextBox 3"/>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98115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1970</TotalTime>
  <Words>398</Words>
  <Application>Microsoft Office PowerPoint</Application>
  <PresentationFormat>On-screen Show (4:3)</PresentationFormat>
  <Paragraphs>55</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Gulim</vt:lpstr>
      <vt:lpstr>Malgun Gothic</vt:lpstr>
      <vt:lpstr>Arial</vt:lpstr>
      <vt:lpstr>Calibri</vt:lpstr>
      <vt:lpstr>Times New Roman</vt:lpstr>
      <vt:lpstr>Тема Office</vt:lpstr>
      <vt:lpstr>PowerPoint Presentation</vt:lpstr>
      <vt:lpstr>Contents</vt:lpstr>
      <vt:lpstr>Needs of Optical Wireless interconnection between Living Vehicles</vt:lpstr>
      <vt:lpstr>Optical Wireless Interconnection Link for Living Vehicle in Onroad</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Ferrum</dc:creator>
  <cp:lastModifiedBy>VINA</cp:lastModifiedBy>
  <cp:revision>74</cp:revision>
  <dcterms:created xsi:type="dcterms:W3CDTF">2018-10-22T11:59:35Z</dcterms:created>
  <dcterms:modified xsi:type="dcterms:W3CDTF">2019-03-13T23:31:15Z</dcterms:modified>
</cp:coreProperties>
</file>