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5"/>
  </p:notesMasterIdLst>
  <p:handoutMasterIdLst>
    <p:handoutMasterId r:id="rId6"/>
  </p:handoutMasterIdLst>
  <p:sldIdLst>
    <p:sldId id="378" r:id="rId2"/>
    <p:sldId id="394" r:id="rId3"/>
    <p:sldId id="39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87" d="100"/>
          <a:sy n="8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Decawave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4156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802.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15-19-0144-00-0000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619-00-004x-sponsor-ballot-consolidated-comments.xls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3-00-ACSD-802-15-4x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802.15.4x </a:t>
            </a:r>
            <a:r>
              <a:rPr lang="en-US" altLang="en-US" b="1" dirty="0" smtClean="0"/>
              <a:t>D2</a:t>
            </a:r>
            <a:r>
              <a:rPr lang="en-US" altLang="en-US" b="1" dirty="0" smtClean="0"/>
              <a:t> </a:t>
            </a:r>
            <a:r>
              <a:rPr lang="en-US" altLang="en-US" b="1" dirty="0"/>
              <a:t>to </a:t>
            </a:r>
            <a:r>
              <a:rPr lang="en-US" altLang="en-US" b="1" dirty="0" err="1" smtClean="0"/>
              <a:t>RevCom</a:t>
            </a:r>
            <a:endParaRPr lang="en-US" altLang="en-US" b="1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Decawave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802.15.4x </a:t>
            </a:r>
            <a:r>
              <a:rPr lang="en-US" altLang="en-US" sz="3200" b="1" dirty="0" smtClean="0"/>
              <a:t>D2</a:t>
            </a:r>
            <a:r>
              <a:rPr lang="en-US" altLang="en-US" sz="3200" b="1" dirty="0" smtClean="0"/>
              <a:t> </a:t>
            </a:r>
            <a:r>
              <a:rPr lang="en-US" altLang="en-US" sz="3200" b="1" dirty="0" smtClean="0"/>
              <a:t>SA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324" y="1277252"/>
            <a:ext cx="8228013" cy="503237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Initial Ballot Info</a:t>
            </a:r>
            <a:endParaRPr lang="en-US" sz="2000" dirty="0"/>
          </a:p>
          <a:p>
            <a:r>
              <a:rPr lang="en-US" sz="2000" dirty="0" smtClean="0"/>
              <a:t>1 </a:t>
            </a:r>
            <a:r>
              <a:rPr lang="en-US" sz="2000" dirty="0"/>
              <a:t>November 2018 - 1 December 2019 (30 days) </a:t>
            </a:r>
          </a:p>
          <a:p>
            <a:r>
              <a:rPr lang="en-US" sz="2000" dirty="0"/>
              <a:t>82 balloters </a:t>
            </a:r>
          </a:p>
          <a:p>
            <a:r>
              <a:rPr lang="en-US" sz="2000" dirty="0"/>
              <a:t>79% response </a:t>
            </a:r>
          </a:p>
          <a:p>
            <a:r>
              <a:rPr lang="en-US" sz="2000" dirty="0"/>
              <a:t>100% approval </a:t>
            </a:r>
          </a:p>
          <a:p>
            <a:r>
              <a:rPr lang="en-US" sz="2000" dirty="0"/>
              <a:t>3 comments, no must be satisfied </a:t>
            </a:r>
            <a:r>
              <a:rPr lang="en-US" sz="2000" dirty="0" smtClean="0"/>
              <a:t>comments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1st Recirculation </a:t>
            </a:r>
            <a:r>
              <a:rPr lang="en-US" sz="2000" b="1" dirty="0" smtClean="0"/>
              <a:t>Ballot</a:t>
            </a:r>
          </a:p>
          <a:p>
            <a:r>
              <a:rPr lang="en-US" sz="2000" dirty="0" smtClean="0"/>
              <a:t>8 </a:t>
            </a:r>
            <a:r>
              <a:rPr lang="en-US" sz="2000" dirty="0"/>
              <a:t>January 2019 - 18 January 2019 (10 days) </a:t>
            </a:r>
          </a:p>
          <a:p>
            <a:r>
              <a:rPr lang="en-US" sz="2000" dirty="0"/>
              <a:t>81% response </a:t>
            </a:r>
          </a:p>
          <a:p>
            <a:r>
              <a:rPr lang="en-US" sz="2000" dirty="0"/>
              <a:t>100% approval </a:t>
            </a:r>
          </a:p>
          <a:p>
            <a:r>
              <a:rPr lang="en-US" sz="2000" dirty="0"/>
              <a:t>No </a:t>
            </a:r>
            <a:r>
              <a:rPr lang="en-US" sz="2000"/>
              <a:t>new </a:t>
            </a:r>
            <a:r>
              <a:rPr lang="en-US" sz="2000" smtClean="0"/>
              <a:t>comments</a:t>
            </a:r>
          </a:p>
          <a:p>
            <a:pPr marL="0" indent="0">
              <a:buNone/>
            </a:pPr>
            <a:endParaRPr lang="en-US" sz="2000" dirty="0"/>
          </a:p>
          <a:p>
            <a:pPr marL="88900" indent="0">
              <a:buSzPct val="75000"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sz="1200" dirty="0">
                <a:hlinkClick r:id="rId2"/>
              </a:rPr>
              <a:t>https://mentor.ieee.org/802.15/dcn/18/15-18-0619-00-004x-sponsor-ballot-consolidated-comments.xls</a:t>
            </a:r>
            <a:endParaRPr lang="en-US" altLang="en-US" sz="12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2019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dirty="0" smtClean="0">
                <a:latin typeface="Times New Roman" pitchFamily="18" charset="0"/>
              </a:rPr>
              <a:t>Bob Heile, </a:t>
            </a:r>
            <a:r>
              <a:rPr lang="en-US" altLang="en-US" sz="1200" dirty="0" err="1" smtClean="0">
                <a:latin typeface="Times New Roman" pitchFamily="18" charset="0"/>
              </a:rPr>
              <a:t>Decawave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2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</a:t>
            </a:r>
            <a:r>
              <a:rPr lang="en-US" sz="28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sending </a:t>
            </a:r>
            <a:r>
              <a:rPr lang="en-US" sz="2800" dirty="0"/>
              <a:t>P802 15 </a:t>
            </a:r>
            <a:r>
              <a:rPr lang="en-US" sz="2800" dirty="0" smtClean="0"/>
              <a:t>4x-D2 to </a:t>
            </a:r>
            <a:r>
              <a:rPr lang="en-US" sz="2800" dirty="0" err="1"/>
              <a:t>RevCom</a:t>
            </a:r>
            <a:r>
              <a:rPr lang="en-US" sz="2800" dirty="0"/>
              <a:t>.</a:t>
            </a:r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Approve CSD </a:t>
            </a:r>
            <a:r>
              <a:rPr lang="en-US" sz="2800" dirty="0"/>
              <a:t>documentation in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mentor.ieee.org/802-ec/dcn/18/ec-18-0083-00-ACSD-802-15-4x.docx</a:t>
            </a:r>
            <a:endParaRPr lang="en-US" sz="2800" dirty="0" smtClean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WG </a:t>
            </a:r>
            <a:r>
              <a:rPr lang="en-US" sz="2800" dirty="0"/>
              <a:t>Vote </a:t>
            </a:r>
            <a:r>
              <a:rPr lang="en-US" sz="2800" dirty="0" smtClean="0"/>
              <a:t>(x-x-x)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Decawave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2019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802.15.4x D2 </a:t>
            </a:r>
            <a:r>
              <a:rPr lang="en-US" altLang="en-US" sz="3200" b="1" dirty="0"/>
              <a:t>to </a:t>
            </a:r>
            <a:r>
              <a:rPr lang="en-US" altLang="en-US" sz="3200" b="1" dirty="0" err="1" smtClean="0"/>
              <a:t>RevCom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14709</TotalTime>
  <Words>97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802.15</vt:lpstr>
      <vt:lpstr>802.15.4x D2 to RevCom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lastModifiedBy>bheile</cp:lastModifiedBy>
  <cp:revision>400</cp:revision>
  <dcterms:created xsi:type="dcterms:W3CDTF">2009-03-12T22:43:48Z</dcterms:created>
  <dcterms:modified xsi:type="dcterms:W3CDTF">2019-03-13T21:26:12Z</dcterms:modified>
</cp:coreProperties>
</file>