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5"/>
  </p:notesMasterIdLst>
  <p:handoutMasterIdLst>
    <p:handoutMasterId r:id="rId6"/>
  </p:handoutMasterIdLst>
  <p:sldIdLst>
    <p:sldId id="378" r:id="rId2"/>
    <p:sldId id="394" r:id="rId3"/>
    <p:sldId id="39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3" autoAdjust="0"/>
  </p:normalViewPr>
  <p:slideViewPr>
    <p:cSldViewPr snapToGrid="0">
      <p:cViewPr varScale="1">
        <p:scale>
          <a:sx n="87" d="100"/>
          <a:sy n="8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697FA3C-586C-4376-AF6D-EC101320FC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01382AC-6DD9-4219-9913-BFED82F364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53E9C05C-1059-409F-9C65-54E9A93471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Decawave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38AE5E68-4B20-4747-92C8-6A7E300B01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7EE007DC-520A-49F7-AB29-BC07B6E12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D99F4A5-09A0-4BED-9A05-DE14AC1E04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04D3E59-A80B-40BF-886C-2AE1FC82E0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8BE954D-25D0-4F4E-9284-9CB055CC5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1D8B754-B65D-4626-9379-20B82B7722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2E732CC7-FCB0-496F-9852-D3A2DB58CE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4156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doc.: IEEE 802.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15-19-0144-00-0000</a:t>
            </a:r>
            <a:endParaRPr lang="en-US" sz="1400" b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0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8/15-18-0619-00-004x-sponsor-ballot-consolidated-comments.xl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3-00-ACSD-802-15-4x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802.15.4x </a:t>
            </a:r>
            <a:r>
              <a:rPr lang="en-US" altLang="en-US" b="1" dirty="0" smtClean="0"/>
              <a:t>D2</a:t>
            </a:r>
            <a:r>
              <a:rPr lang="en-US" altLang="en-US" b="1" dirty="0" smtClean="0"/>
              <a:t> </a:t>
            </a:r>
            <a:r>
              <a:rPr lang="en-US" altLang="en-US" b="1" dirty="0"/>
              <a:t>to </a:t>
            </a:r>
            <a:r>
              <a:rPr lang="en-US" altLang="en-US" b="1" dirty="0" err="1" smtClean="0"/>
              <a:t>RevCom</a:t>
            </a:r>
            <a:endParaRPr lang="en-US" altLang="en-US" b="1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Decawave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802.15.4x </a:t>
            </a:r>
            <a:r>
              <a:rPr lang="en-US" altLang="en-US" sz="3200" b="1" dirty="0" smtClean="0"/>
              <a:t>D2</a:t>
            </a:r>
            <a:r>
              <a:rPr lang="en-US" altLang="en-US" sz="3200" b="1" dirty="0" smtClean="0"/>
              <a:t> </a:t>
            </a:r>
            <a:r>
              <a:rPr lang="en-US" altLang="en-US" sz="3200" b="1" dirty="0" smtClean="0"/>
              <a:t>SA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324" y="1277252"/>
            <a:ext cx="8228013" cy="503237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Initial Ballot Info</a:t>
            </a:r>
            <a:endParaRPr lang="en-US" sz="2000" dirty="0"/>
          </a:p>
          <a:p>
            <a:r>
              <a:rPr lang="en-US" sz="2000" dirty="0" smtClean="0"/>
              <a:t>1 </a:t>
            </a:r>
            <a:r>
              <a:rPr lang="en-US" sz="2000" dirty="0"/>
              <a:t>November 2018 - 1 December 2019 (30 days) </a:t>
            </a:r>
          </a:p>
          <a:p>
            <a:r>
              <a:rPr lang="en-US" sz="2000" dirty="0"/>
              <a:t>82 balloters </a:t>
            </a:r>
          </a:p>
          <a:p>
            <a:r>
              <a:rPr lang="en-US" sz="2000" dirty="0"/>
              <a:t>79% response </a:t>
            </a:r>
          </a:p>
          <a:p>
            <a:r>
              <a:rPr lang="en-US" sz="2000" dirty="0"/>
              <a:t>100% approval </a:t>
            </a:r>
          </a:p>
          <a:p>
            <a:r>
              <a:rPr lang="en-US" sz="2000" dirty="0"/>
              <a:t>3 comments, no must be satisfied </a:t>
            </a:r>
            <a:r>
              <a:rPr lang="en-US" sz="2000" dirty="0" smtClean="0"/>
              <a:t>comments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1st Recirculation </a:t>
            </a:r>
            <a:r>
              <a:rPr lang="en-US" sz="2000" b="1" dirty="0" smtClean="0"/>
              <a:t>Ballot</a:t>
            </a:r>
          </a:p>
          <a:p>
            <a:r>
              <a:rPr lang="en-US" sz="2000" dirty="0" smtClean="0"/>
              <a:t>8 </a:t>
            </a:r>
            <a:r>
              <a:rPr lang="en-US" sz="2000" dirty="0"/>
              <a:t>January 2019 - 18 January 2019 (10 days) </a:t>
            </a:r>
          </a:p>
          <a:p>
            <a:r>
              <a:rPr lang="en-US" sz="2000" dirty="0"/>
              <a:t>81% response </a:t>
            </a:r>
          </a:p>
          <a:p>
            <a:r>
              <a:rPr lang="en-US" sz="2000" dirty="0"/>
              <a:t>100% approval </a:t>
            </a:r>
          </a:p>
          <a:p>
            <a:r>
              <a:rPr lang="en-US" sz="2000" dirty="0"/>
              <a:t>No </a:t>
            </a:r>
            <a:r>
              <a:rPr lang="en-US" sz="2000"/>
              <a:t>new </a:t>
            </a:r>
            <a:r>
              <a:rPr lang="en-US" sz="2000" smtClean="0"/>
              <a:t>comments</a:t>
            </a:r>
          </a:p>
          <a:p>
            <a:pPr marL="0" indent="0">
              <a:buNone/>
            </a:pPr>
            <a:endParaRPr lang="en-US" sz="2000" dirty="0"/>
          </a:p>
          <a:p>
            <a:pPr marL="88900" indent="0">
              <a:buSzPct val="7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sz="1200" dirty="0">
                <a:hlinkClick r:id="rId2"/>
              </a:rPr>
              <a:t>https://mentor.ieee.org/802.15/dcn/18/15-18-0619-00-004x-sponsor-ballot-consolidated-comments.xls</a:t>
            </a:r>
            <a:endParaRPr lang="en-US" altLang="en-US" sz="12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2019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dirty="0" smtClean="0">
                <a:latin typeface="Times New Roman" pitchFamily="18" charset="0"/>
              </a:rPr>
              <a:t>Bob Heile, </a:t>
            </a:r>
            <a:r>
              <a:rPr lang="en-US" altLang="en-US" sz="1200" dirty="0" err="1" smtClean="0">
                <a:latin typeface="Times New Roman" pitchFamily="18" charset="0"/>
              </a:rPr>
              <a:t>Decawave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6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</a:t>
            </a:r>
            <a:r>
              <a:rPr lang="en-US" sz="2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sending </a:t>
            </a:r>
            <a:r>
              <a:rPr lang="en-US" sz="2800" dirty="0"/>
              <a:t>P802 15 </a:t>
            </a:r>
            <a:r>
              <a:rPr lang="en-US" sz="2800" dirty="0" smtClean="0"/>
              <a:t>4x-D2 to </a:t>
            </a:r>
            <a:r>
              <a:rPr lang="en-US" sz="2800" dirty="0" err="1"/>
              <a:t>RevCom</a:t>
            </a:r>
            <a:r>
              <a:rPr lang="en-US" sz="2800" dirty="0"/>
              <a:t>.</a:t>
            </a:r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Approve CSD </a:t>
            </a:r>
            <a:r>
              <a:rPr lang="en-US" sz="2800" dirty="0"/>
              <a:t>documentation in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mentor.ieee.org/802-ec/dcn/18/ec-18-0083-00-ACSD-802-15-4x.docx</a:t>
            </a:r>
            <a:endParaRPr lang="en-US" sz="2800" dirty="0" smtClean="0"/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WG </a:t>
            </a:r>
            <a:r>
              <a:rPr lang="en-US" sz="2800" dirty="0"/>
              <a:t>Vote </a:t>
            </a:r>
            <a:r>
              <a:rPr lang="en-US" sz="2800" dirty="0" smtClean="0"/>
              <a:t>(x-x-x)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Decawave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March 2019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802.15.4x D2 </a:t>
            </a:r>
            <a:r>
              <a:rPr lang="en-US" altLang="en-US" sz="3200" b="1" dirty="0"/>
              <a:t>to </a:t>
            </a:r>
            <a:r>
              <a:rPr lang="en-US" altLang="en-US" sz="3200" b="1" dirty="0" err="1" smtClean="0"/>
              <a:t>RevCom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15430"/>
      </p:ext>
    </p:extLst>
  </p:cSld>
  <p:clrMapOvr>
    <a:masterClrMapping/>
  </p:clrMapOvr>
</p:sld>
</file>

<file path=ppt/theme/theme1.xml><?xml version="1.0" encoding="utf-8"?>
<a:theme xmlns:a="http://schemas.openxmlformats.org/drawingml/2006/main" name="802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14709</TotalTime>
  <Words>97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802.15</vt:lpstr>
      <vt:lpstr>802.15.4x D2 to RevCom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creator>Pat Kinney</dc:creator>
  <cp:lastModifiedBy>bheile</cp:lastModifiedBy>
  <cp:revision>400</cp:revision>
  <dcterms:created xsi:type="dcterms:W3CDTF">2009-03-12T22:43:48Z</dcterms:created>
  <dcterms:modified xsi:type="dcterms:W3CDTF">2019-03-13T21:26:12Z</dcterms:modified>
</cp:coreProperties>
</file>