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9"/>
  </p:notesMasterIdLst>
  <p:handoutMasterIdLst>
    <p:handoutMasterId r:id="rId10"/>
  </p:handoutMasterIdLst>
  <p:sldIdLst>
    <p:sldId id="287" r:id="rId2"/>
    <p:sldId id="327" r:id="rId3"/>
    <p:sldId id="328" r:id="rId4"/>
    <p:sldId id="335" r:id="rId5"/>
    <p:sldId id="332" r:id="rId6"/>
    <p:sldId id="336" r:id="rId7"/>
    <p:sldId id="337" r:id="rId8"/>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1pPr>
    <a:lvl2pPr marL="4572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2pPr>
    <a:lvl3pPr marL="9144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3pPr>
    <a:lvl4pPr marL="13716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4pPr>
    <a:lvl5pPr marL="18288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5pPr>
    <a:lvl6pPr marL="2286000" algn="l" defTabSz="457200" rtl="0" eaLnBrk="1" latinLnBrk="0" hangingPunct="1">
      <a:defRPr sz="1200" kern="1200">
        <a:solidFill>
          <a:schemeClr val="tx1"/>
        </a:solidFill>
        <a:latin typeface="Times New Roman" charset="0"/>
        <a:ea typeface="ＭＳ Ｐゴシック" charset="0"/>
        <a:cs typeface="ＭＳ Ｐゴシック" charset="0"/>
      </a:defRPr>
    </a:lvl6pPr>
    <a:lvl7pPr marL="2743200" algn="l" defTabSz="457200" rtl="0" eaLnBrk="1" latinLnBrk="0" hangingPunct="1">
      <a:defRPr sz="1200" kern="1200">
        <a:solidFill>
          <a:schemeClr val="tx1"/>
        </a:solidFill>
        <a:latin typeface="Times New Roman" charset="0"/>
        <a:ea typeface="ＭＳ Ｐゴシック" charset="0"/>
        <a:cs typeface="ＭＳ Ｐゴシック" charset="0"/>
      </a:defRPr>
    </a:lvl7pPr>
    <a:lvl8pPr marL="3200400" algn="l" defTabSz="457200" rtl="0" eaLnBrk="1" latinLnBrk="0" hangingPunct="1">
      <a:defRPr sz="1200" kern="1200">
        <a:solidFill>
          <a:schemeClr val="tx1"/>
        </a:solidFill>
        <a:latin typeface="Times New Roman" charset="0"/>
        <a:ea typeface="ＭＳ Ｐゴシック" charset="0"/>
        <a:cs typeface="ＭＳ Ｐゴシック" charset="0"/>
      </a:defRPr>
    </a:lvl8pPr>
    <a:lvl9pPr marL="3657600" algn="l" defTabSz="457200" rtl="0" eaLnBrk="1" latinLnBrk="0" hangingPunct="1">
      <a:defRPr sz="1200" kern="1200">
        <a:solidFill>
          <a:schemeClr val="tx1"/>
        </a:solidFill>
        <a:latin typeface="Times New Roman" charset="0"/>
        <a:ea typeface="ＭＳ Ｐゴシック" charset="0"/>
        <a:cs typeface="ＭＳ Ｐゴシック"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6588"/>
    <p:restoredTop sz="95701" autoAdjust="0"/>
  </p:normalViewPr>
  <p:slideViewPr>
    <p:cSldViewPr>
      <p:cViewPr varScale="1">
        <p:scale>
          <a:sx n="91" d="100"/>
          <a:sy n="91" d="100"/>
        </p:scale>
        <p:origin x="2160" y="19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52" d="100"/>
          <a:sy n="52" d="100"/>
        </p:scale>
        <p:origin x="2934" y="6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sz="1000">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eaLnBrk="0" hangingPunct="0">
              <a:defRPr sz="1000">
                <a:latin typeface="Times New Roman" pitchFamily="18" charset="0"/>
                <a:ea typeface="ＭＳ Ｐゴシック" pitchFamily="-65" charset="-128"/>
                <a:cs typeface="+mn-cs"/>
              </a:defRPr>
            </a:lvl1pPr>
          </a:lstStyle>
          <a:p>
            <a:pPr>
              <a:defRPr/>
            </a:pPr>
            <a:r>
              <a:rPr lang="en-US"/>
              <a:t>Page </a:t>
            </a:r>
            <a:fld id="{A02D7F57-CF25-5744-BB38-A746692E5220}" type="slidenum">
              <a:rPr lang="en-US"/>
              <a:pPr>
                <a:defRPr/>
              </a:pPr>
              <a:t>‹#›</a:t>
            </a:fld>
            <a:endParaRPr 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
        <p:nvSpPr>
          <p:cNvPr id="13319"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spAutoFit/>
          </a:bodyPr>
          <a:lstStyle/>
          <a:p>
            <a:pPr defTabSz="933450" eaLnBrk="0" hangingPunct="0"/>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Tree>
    <p:extLst>
      <p:ext uri="{BB962C8B-B14F-4D97-AF65-F5344CB8AC3E}">
        <p14:creationId xmlns:p14="http://schemas.microsoft.com/office/powerpoint/2010/main" val="8303264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FAA26D3D-D897-4be2-8F04-BA451C77F1D7}">
              <ma14:placeholderFlag xmlns="" xmlns:ma14="http://schemas.microsoft.com/office/mac/drawingml/2011/main" val="1"/>
            </a:ext>
            <a:ext uri="{909E8E84-426E-40dd-AFC4-6F175D3DCCD1}">
              <a14:hiddenFill xmlns:a14="http://schemas.microsoft.com/office/drawing/2010/main" xmlns="">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ＭＳ Ｐゴシック" pitchFamily="-65" charset="-128"/>
                <a:cs typeface="+mn-cs"/>
              </a:defRPr>
            </a:lvl5pPr>
          </a:lstStyle>
          <a:p>
            <a:pPr lvl="4">
              <a:defRPr/>
            </a:pPr>
            <a:r>
              <a:rPr lang="en-US"/>
              <a:t>&lt;Pat Kinney&gt;, &lt;Kinney Consulting LLC&gt;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a:latin typeface="Times New Roman" pitchFamily="18" charset="0"/>
                <a:ea typeface="ＭＳ Ｐゴシック" pitchFamily="-65" charset="-128"/>
                <a:cs typeface="+mn-cs"/>
              </a:defRPr>
            </a:lvl1pPr>
          </a:lstStyle>
          <a:p>
            <a:pPr>
              <a:defRPr/>
            </a:pPr>
            <a:r>
              <a:rPr lang="en-US"/>
              <a:t>Page </a:t>
            </a:r>
            <a:fld id="{44150747-EEFC-F243-90C1-8A0124CC47EF}" type="slidenum">
              <a:rPr lang="en-US"/>
              <a:pPr>
                <a:defRPr/>
              </a:pPr>
              <a:t>‹#›</a:t>
            </a:fld>
            <a:endParaRPr lang="en-US"/>
          </a:p>
        </p:txBody>
      </p:sp>
      <p:sp>
        <p:nvSpPr>
          <p:cNvPr id="1434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Tree>
    <p:extLst>
      <p:ext uri="{BB962C8B-B14F-4D97-AF65-F5344CB8AC3E}">
        <p14:creationId xmlns:p14="http://schemas.microsoft.com/office/powerpoint/2010/main" val="1955507818"/>
      </p:ext>
    </p:extLst>
  </p:cSld>
  <p:clrMap bg1="lt1" tx1="dk1" bg2="lt2" tx2="dk2" accent1="accent1" accent2="accent2" accent3="accent3" accent4="accent4" accent5="accent5" accent6="accent6" hlink="hlink" folHlink="folHlink"/>
  <p:hf ftr="0"/>
  <p:notesStyle>
    <a:lvl1pPr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65" charset="-128"/>
        <a:cs typeface="ＭＳ Ｐゴシック" pitchFamily="-65" charset="-128"/>
      </a:defRPr>
    </a:lvl1pPr>
    <a:lvl2pPr marL="1143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hdr" sz="quarter"/>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16386" name="Rectangle 3"/>
          <p:cNvSpPr>
            <a:spLocks noGrp="1" noChangeArrowheads="1"/>
          </p:cNvSpPr>
          <p:nvPr>
            <p:ph type="dt" sz="quarter"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16387"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866C5DAD-7524-994C-A6BA-A3A5EEF4EA53}" type="slidenum">
              <a:rPr lang="en-US"/>
              <a:pPr/>
              <a:t>1</a:t>
            </a:fld>
            <a:endParaRPr lang="en-US"/>
          </a:p>
        </p:txBody>
      </p:sp>
      <p:sp>
        <p:nvSpPr>
          <p:cNvPr id="16388" name="Rectangle 2"/>
          <p:cNvSpPr>
            <a:spLocks noGrp="1" noRot="1" noChangeAspect="1" noChangeArrowheads="1" noTextEdit="1"/>
          </p:cNvSpPr>
          <p:nvPr>
            <p:ph type="sldImg"/>
          </p:nvPr>
        </p:nvSpPr>
        <p:spPr>
          <a:xfrm>
            <a:off x="1154113" y="701675"/>
            <a:ext cx="4625975" cy="3468688"/>
          </a:xfrm>
          <a:ln/>
        </p:spPr>
      </p:sp>
      <p:sp>
        <p:nvSpPr>
          <p:cNvPr id="16389" name="Rectangle 3"/>
          <p:cNvSpPr>
            <a:spLocks noGrp="1" noChangeArrowheads="1"/>
          </p:cNvSpPr>
          <p:nvPr>
            <p:ph type="body" idx="1"/>
          </p:nvPr>
        </p:nvSpPr>
        <p:spPr>
          <a:noFill/>
          <a:ln/>
          <a:extLst>
            <a:ext uri="{FAA26D3D-D897-4be2-8F04-BA451C77F1D7}">
              <ma14:placeholderFlag xmlns=""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5705473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7"/>
          <p:cNvSpPr>
            <a:spLocks noGrp="1" noChangeArrowheads="1"/>
          </p:cNvSpPr>
          <p:nvPr>
            <p:ph type="dt" sz="quarter"/>
          </p:nvPr>
        </p:nvSpPr>
        <p:spPr>
          <a:noFill/>
        </p:spPr>
        <p:txBody>
          <a:bodyPr/>
          <a:lstStyle/>
          <a:p>
            <a:pPr>
              <a:defRPr/>
            </a:pPr>
            <a:r>
              <a:rPr lang="en-US"/>
              <a:t>07/12/10</a:t>
            </a:r>
          </a:p>
        </p:txBody>
      </p:sp>
      <p:sp>
        <p:nvSpPr>
          <p:cNvPr id="7" name="Rectangle 11"/>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eaLnBrk="1" hangingPunct="1">
              <a:spcBef>
                <a:spcPct val="0"/>
              </a:spcBef>
              <a:buClrTx/>
              <a:buFontTx/>
              <a:buNone/>
            </a:pPr>
            <a:r>
              <a:rPr lang="en-US" altLang="en-US" sz="2400"/>
              <a:t>Page </a:t>
            </a:r>
            <a:fld id="{001C0C56-F3F9-AE4F-B846-B6F9EE2ED653}" type="slidenum">
              <a:rPr lang="en-US" altLang="en-US" sz="2400"/>
              <a:pPr eaLnBrk="1" hangingPunct="1">
                <a:spcBef>
                  <a:spcPct val="0"/>
                </a:spcBef>
                <a:buClrTx/>
                <a:buFontTx/>
                <a:buNone/>
              </a:pPr>
              <a:t>3</a:t>
            </a:fld>
            <a:endParaRPr lang="en-US" altLang="en-US" sz="2400"/>
          </a:p>
        </p:txBody>
      </p:sp>
      <p:sp>
        <p:nvSpPr>
          <p:cNvPr id="22529" name="Text Box 1"/>
          <p:cNvSpPr txBox="1">
            <a:spLocks noChangeArrowheads="1"/>
          </p:cNvSpPr>
          <p:nvPr/>
        </p:nvSpPr>
        <p:spPr bwMode="auto">
          <a:xfrm>
            <a:off x="646113" y="96838"/>
            <a:ext cx="2708275" cy="21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nchor="b">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buSzPct val="100000"/>
              <a:defRPr/>
            </a:pPr>
            <a:r>
              <a:rPr lang="en-US" sz="1400" b="1"/>
              <a:t>Jul 12, 2010</a:t>
            </a:r>
          </a:p>
        </p:txBody>
      </p:sp>
      <p:sp>
        <p:nvSpPr>
          <p:cNvPr id="22530" name="Text Box 2"/>
          <p:cNvSpPr txBox="1">
            <a:spLocks noChangeArrowheads="1"/>
          </p:cNvSpPr>
          <p:nvPr/>
        </p:nvSpPr>
        <p:spPr bwMode="auto">
          <a:xfrm>
            <a:off x="2901950" y="8942388"/>
            <a:ext cx="792163"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spAutoFit/>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algn="r" eaLnBrk="1" hangingPunct="1">
              <a:spcBef>
                <a:spcPct val="0"/>
              </a:spcBef>
              <a:buClrTx/>
              <a:buFontTx/>
              <a:buNone/>
            </a:pPr>
            <a:r>
              <a:rPr lang="en-US" altLang="en-US"/>
              <a:t>Page </a:t>
            </a:r>
            <a:fld id="{69B92782-EDD7-554B-BA6C-811F6DA276A3}" type="slidenum">
              <a:rPr lang="en-US" altLang="en-US"/>
              <a:pPr algn="r" eaLnBrk="1" hangingPunct="1">
                <a:spcBef>
                  <a:spcPct val="0"/>
                </a:spcBef>
                <a:buClrTx/>
                <a:buFontTx/>
                <a:buNone/>
              </a:pPr>
              <a:t>3</a:t>
            </a:fld>
            <a:endParaRPr lang="en-US" altLang="en-US"/>
          </a:p>
        </p:txBody>
      </p:sp>
      <p:sp>
        <p:nvSpPr>
          <p:cNvPr id="22531" name="Text Box 3"/>
          <p:cNvSpPr>
            <a:spLocks noGrp="1" noRot="1" noChangeAspect="1" noChangeArrowheads="1" noTextEdit="1"/>
          </p:cNvSpPr>
          <p:nvPr>
            <p:ph type="sldImg"/>
          </p:nvPr>
        </p:nvSpPr>
        <p:spPr>
          <a:xfrm>
            <a:off x="1130300" y="698500"/>
            <a:ext cx="4602163" cy="3451225"/>
          </a:xfrm>
          <a:solidFill>
            <a:srgbClr val="FFFFFF"/>
          </a:solidFill>
          <a:ln/>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sp>
      <p:sp>
        <p:nvSpPr>
          <p:cNvPr id="22532" name="Text Box 4"/>
          <p:cNvSpPr>
            <a:spLocks noGrp="1" noChangeArrowheads="1"/>
          </p:cNvSpPr>
          <p:nvPr>
            <p:ph type="body" idx="1"/>
          </p:nvPr>
        </p:nvSpPr>
        <p:spPr>
          <a:xfrm>
            <a:off x="914400" y="4387850"/>
            <a:ext cx="5022850" cy="4149725"/>
          </a:xfrm>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en-US" altLang="en-US" dirty="0">
              <a:ea typeface="MS PGothic" charset="-128"/>
            </a:endParaRPr>
          </a:p>
        </p:txBody>
      </p:sp>
    </p:spTree>
    <p:extLst>
      <p:ext uri="{BB962C8B-B14F-4D97-AF65-F5344CB8AC3E}">
        <p14:creationId xmlns:p14="http://schemas.microsoft.com/office/powerpoint/2010/main" val="14851228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7"/>
          <p:cNvSpPr>
            <a:spLocks noGrp="1" noChangeArrowheads="1"/>
          </p:cNvSpPr>
          <p:nvPr>
            <p:ph type="dt" sz="quarter"/>
          </p:nvPr>
        </p:nvSpPr>
        <p:spPr>
          <a:noFill/>
        </p:spPr>
        <p:txBody>
          <a:bodyPr/>
          <a:lstStyle/>
          <a:p>
            <a:pPr>
              <a:defRPr/>
            </a:pPr>
            <a:r>
              <a:rPr lang="en-US"/>
              <a:t>07/12/10</a:t>
            </a:r>
          </a:p>
        </p:txBody>
      </p:sp>
      <p:sp>
        <p:nvSpPr>
          <p:cNvPr id="7" name="Rectangle 11"/>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eaLnBrk="1" hangingPunct="1">
              <a:spcBef>
                <a:spcPct val="0"/>
              </a:spcBef>
              <a:buClrTx/>
              <a:buFontTx/>
              <a:buNone/>
            </a:pPr>
            <a:r>
              <a:rPr lang="en-US" altLang="en-US" sz="2400"/>
              <a:t>Page </a:t>
            </a:r>
            <a:fld id="{001C0C56-F3F9-AE4F-B846-B6F9EE2ED653}" type="slidenum">
              <a:rPr lang="en-US" altLang="en-US" sz="2400"/>
              <a:pPr eaLnBrk="1" hangingPunct="1">
                <a:spcBef>
                  <a:spcPct val="0"/>
                </a:spcBef>
                <a:buClrTx/>
                <a:buFontTx/>
                <a:buNone/>
              </a:pPr>
              <a:t>4</a:t>
            </a:fld>
            <a:endParaRPr lang="en-US" altLang="en-US" sz="2400"/>
          </a:p>
        </p:txBody>
      </p:sp>
      <p:sp>
        <p:nvSpPr>
          <p:cNvPr id="22529" name="Text Box 1"/>
          <p:cNvSpPr txBox="1">
            <a:spLocks noChangeArrowheads="1"/>
          </p:cNvSpPr>
          <p:nvPr/>
        </p:nvSpPr>
        <p:spPr bwMode="auto">
          <a:xfrm>
            <a:off x="646113" y="96838"/>
            <a:ext cx="2708275" cy="21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nchor="b">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buSzPct val="100000"/>
              <a:defRPr/>
            </a:pPr>
            <a:r>
              <a:rPr lang="en-US" sz="1400" b="1"/>
              <a:t>Jul 12, 2010</a:t>
            </a:r>
          </a:p>
        </p:txBody>
      </p:sp>
      <p:sp>
        <p:nvSpPr>
          <p:cNvPr id="22530" name="Text Box 2"/>
          <p:cNvSpPr txBox="1">
            <a:spLocks noChangeArrowheads="1"/>
          </p:cNvSpPr>
          <p:nvPr/>
        </p:nvSpPr>
        <p:spPr bwMode="auto">
          <a:xfrm>
            <a:off x="2901950" y="8942388"/>
            <a:ext cx="792163"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spAutoFit/>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algn="r" eaLnBrk="1" hangingPunct="1">
              <a:spcBef>
                <a:spcPct val="0"/>
              </a:spcBef>
              <a:buClrTx/>
              <a:buFontTx/>
              <a:buNone/>
            </a:pPr>
            <a:r>
              <a:rPr lang="en-US" altLang="en-US"/>
              <a:t>Page </a:t>
            </a:r>
            <a:fld id="{69B92782-EDD7-554B-BA6C-811F6DA276A3}" type="slidenum">
              <a:rPr lang="en-US" altLang="en-US"/>
              <a:pPr algn="r" eaLnBrk="1" hangingPunct="1">
                <a:spcBef>
                  <a:spcPct val="0"/>
                </a:spcBef>
                <a:buClrTx/>
                <a:buFontTx/>
                <a:buNone/>
              </a:pPr>
              <a:t>4</a:t>
            </a:fld>
            <a:endParaRPr lang="en-US" altLang="en-US"/>
          </a:p>
        </p:txBody>
      </p:sp>
      <p:sp>
        <p:nvSpPr>
          <p:cNvPr id="22531" name="Text Box 3"/>
          <p:cNvSpPr>
            <a:spLocks noGrp="1" noRot="1" noChangeAspect="1" noChangeArrowheads="1" noTextEdit="1"/>
          </p:cNvSpPr>
          <p:nvPr>
            <p:ph type="sldImg"/>
          </p:nvPr>
        </p:nvSpPr>
        <p:spPr>
          <a:xfrm>
            <a:off x="1130300" y="698500"/>
            <a:ext cx="4602163" cy="3451225"/>
          </a:xfrm>
          <a:solidFill>
            <a:srgbClr val="FFFFFF"/>
          </a:solidFill>
          <a:ln/>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sp>
      <p:sp>
        <p:nvSpPr>
          <p:cNvPr id="22532" name="Text Box 4"/>
          <p:cNvSpPr>
            <a:spLocks noGrp="1" noChangeArrowheads="1"/>
          </p:cNvSpPr>
          <p:nvPr>
            <p:ph type="body" idx="1"/>
          </p:nvPr>
        </p:nvSpPr>
        <p:spPr>
          <a:xfrm>
            <a:off x="914400" y="4387850"/>
            <a:ext cx="5022850" cy="4149725"/>
          </a:xfrm>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en-US" altLang="en-US" dirty="0">
              <a:ea typeface="MS PGothic" charset="-128"/>
            </a:endParaRPr>
          </a:p>
        </p:txBody>
      </p:sp>
    </p:spTree>
    <p:extLst>
      <p:ext uri="{BB962C8B-B14F-4D97-AF65-F5344CB8AC3E}">
        <p14:creationId xmlns:p14="http://schemas.microsoft.com/office/powerpoint/2010/main" val="24822655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7"/>
          <p:cNvSpPr>
            <a:spLocks noGrp="1" noChangeArrowheads="1"/>
          </p:cNvSpPr>
          <p:nvPr>
            <p:ph type="dt" sz="quarter"/>
          </p:nvPr>
        </p:nvSpPr>
        <p:spPr>
          <a:noFill/>
        </p:spPr>
        <p:txBody>
          <a:bodyPr/>
          <a:lstStyle/>
          <a:p>
            <a:pPr>
              <a:defRPr/>
            </a:pPr>
            <a:r>
              <a:rPr lang="en-US"/>
              <a:t>07/12/10</a:t>
            </a:r>
          </a:p>
        </p:txBody>
      </p:sp>
      <p:sp>
        <p:nvSpPr>
          <p:cNvPr id="7" name="Rectangle 11"/>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eaLnBrk="1" hangingPunct="1">
              <a:spcBef>
                <a:spcPct val="0"/>
              </a:spcBef>
              <a:buClrTx/>
              <a:buFontTx/>
              <a:buNone/>
            </a:pPr>
            <a:r>
              <a:rPr lang="en-US" altLang="en-US" sz="2400"/>
              <a:t>Page </a:t>
            </a:r>
            <a:fld id="{001C0C56-F3F9-AE4F-B846-B6F9EE2ED653}" type="slidenum">
              <a:rPr lang="en-US" altLang="en-US" sz="2400"/>
              <a:pPr eaLnBrk="1" hangingPunct="1">
                <a:spcBef>
                  <a:spcPct val="0"/>
                </a:spcBef>
                <a:buClrTx/>
                <a:buFontTx/>
                <a:buNone/>
              </a:pPr>
              <a:t>5</a:t>
            </a:fld>
            <a:endParaRPr lang="en-US" altLang="en-US" sz="2400"/>
          </a:p>
        </p:txBody>
      </p:sp>
      <p:sp>
        <p:nvSpPr>
          <p:cNvPr id="22529" name="Text Box 1"/>
          <p:cNvSpPr txBox="1">
            <a:spLocks noChangeArrowheads="1"/>
          </p:cNvSpPr>
          <p:nvPr/>
        </p:nvSpPr>
        <p:spPr bwMode="auto">
          <a:xfrm>
            <a:off x="646113" y="96838"/>
            <a:ext cx="2708275" cy="21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nchor="b">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buSzPct val="100000"/>
              <a:defRPr/>
            </a:pPr>
            <a:r>
              <a:rPr lang="en-US" sz="1400" b="1"/>
              <a:t>Jul 12, 2010</a:t>
            </a:r>
          </a:p>
        </p:txBody>
      </p:sp>
      <p:sp>
        <p:nvSpPr>
          <p:cNvPr id="22530" name="Text Box 2"/>
          <p:cNvSpPr txBox="1">
            <a:spLocks noChangeArrowheads="1"/>
          </p:cNvSpPr>
          <p:nvPr/>
        </p:nvSpPr>
        <p:spPr bwMode="auto">
          <a:xfrm>
            <a:off x="2901950" y="8942388"/>
            <a:ext cx="792163"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spAutoFit/>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algn="r" eaLnBrk="1" hangingPunct="1">
              <a:spcBef>
                <a:spcPct val="0"/>
              </a:spcBef>
              <a:buClrTx/>
              <a:buFontTx/>
              <a:buNone/>
            </a:pPr>
            <a:r>
              <a:rPr lang="en-US" altLang="en-US"/>
              <a:t>Page </a:t>
            </a:r>
            <a:fld id="{69B92782-EDD7-554B-BA6C-811F6DA276A3}" type="slidenum">
              <a:rPr lang="en-US" altLang="en-US"/>
              <a:pPr algn="r" eaLnBrk="1" hangingPunct="1">
                <a:spcBef>
                  <a:spcPct val="0"/>
                </a:spcBef>
                <a:buClrTx/>
                <a:buFontTx/>
                <a:buNone/>
              </a:pPr>
              <a:t>5</a:t>
            </a:fld>
            <a:endParaRPr lang="en-US" altLang="en-US"/>
          </a:p>
        </p:txBody>
      </p:sp>
      <p:sp>
        <p:nvSpPr>
          <p:cNvPr id="22531" name="Text Box 3"/>
          <p:cNvSpPr>
            <a:spLocks noGrp="1" noRot="1" noChangeAspect="1" noChangeArrowheads="1" noTextEdit="1"/>
          </p:cNvSpPr>
          <p:nvPr>
            <p:ph type="sldImg"/>
          </p:nvPr>
        </p:nvSpPr>
        <p:spPr>
          <a:xfrm>
            <a:off x="1130300" y="698500"/>
            <a:ext cx="4602163" cy="3451225"/>
          </a:xfrm>
          <a:solidFill>
            <a:srgbClr val="FFFFFF"/>
          </a:solidFill>
          <a:ln/>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sp>
      <p:sp>
        <p:nvSpPr>
          <p:cNvPr id="22532" name="Text Box 4"/>
          <p:cNvSpPr>
            <a:spLocks noGrp="1" noChangeArrowheads="1"/>
          </p:cNvSpPr>
          <p:nvPr>
            <p:ph type="body" idx="1"/>
          </p:nvPr>
        </p:nvSpPr>
        <p:spPr>
          <a:xfrm>
            <a:off x="914400" y="4387850"/>
            <a:ext cx="5022850" cy="4149725"/>
          </a:xfrm>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en-US" altLang="en-US" dirty="0">
              <a:ea typeface="MS PGothic" charset="-128"/>
            </a:endParaRPr>
          </a:p>
        </p:txBody>
      </p:sp>
    </p:spTree>
    <p:extLst>
      <p:ext uri="{BB962C8B-B14F-4D97-AF65-F5344CB8AC3E}">
        <p14:creationId xmlns:p14="http://schemas.microsoft.com/office/powerpoint/2010/main" val="1999214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7"/>
          <p:cNvSpPr>
            <a:spLocks noGrp="1" noChangeArrowheads="1"/>
          </p:cNvSpPr>
          <p:nvPr>
            <p:ph type="dt" sz="quarter"/>
          </p:nvPr>
        </p:nvSpPr>
        <p:spPr>
          <a:noFill/>
        </p:spPr>
        <p:txBody>
          <a:bodyPr/>
          <a:lstStyle/>
          <a:p>
            <a:pPr>
              <a:defRPr/>
            </a:pPr>
            <a:r>
              <a:rPr lang="en-US"/>
              <a:t>07/12/10</a:t>
            </a:r>
          </a:p>
        </p:txBody>
      </p:sp>
      <p:sp>
        <p:nvSpPr>
          <p:cNvPr id="7" name="Rectangle 11"/>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eaLnBrk="1" hangingPunct="1">
              <a:spcBef>
                <a:spcPct val="0"/>
              </a:spcBef>
              <a:buClrTx/>
              <a:buFontTx/>
              <a:buNone/>
            </a:pPr>
            <a:r>
              <a:rPr lang="en-US" altLang="en-US" sz="2400"/>
              <a:t>Page </a:t>
            </a:r>
            <a:fld id="{001C0C56-F3F9-AE4F-B846-B6F9EE2ED653}" type="slidenum">
              <a:rPr lang="en-US" altLang="en-US" sz="2400"/>
              <a:pPr eaLnBrk="1" hangingPunct="1">
                <a:spcBef>
                  <a:spcPct val="0"/>
                </a:spcBef>
                <a:buClrTx/>
                <a:buFontTx/>
                <a:buNone/>
              </a:pPr>
              <a:t>6</a:t>
            </a:fld>
            <a:endParaRPr lang="en-US" altLang="en-US" sz="2400"/>
          </a:p>
        </p:txBody>
      </p:sp>
      <p:sp>
        <p:nvSpPr>
          <p:cNvPr id="22529" name="Text Box 1"/>
          <p:cNvSpPr txBox="1">
            <a:spLocks noChangeArrowheads="1"/>
          </p:cNvSpPr>
          <p:nvPr/>
        </p:nvSpPr>
        <p:spPr bwMode="auto">
          <a:xfrm>
            <a:off x="646113" y="96838"/>
            <a:ext cx="2708275" cy="21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nchor="b">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buSzPct val="100000"/>
              <a:defRPr/>
            </a:pPr>
            <a:r>
              <a:rPr lang="en-US" sz="1400" b="1"/>
              <a:t>Jul 12, 2010</a:t>
            </a:r>
          </a:p>
        </p:txBody>
      </p:sp>
      <p:sp>
        <p:nvSpPr>
          <p:cNvPr id="22530" name="Text Box 2"/>
          <p:cNvSpPr txBox="1">
            <a:spLocks noChangeArrowheads="1"/>
          </p:cNvSpPr>
          <p:nvPr/>
        </p:nvSpPr>
        <p:spPr bwMode="auto">
          <a:xfrm>
            <a:off x="2901950" y="8942388"/>
            <a:ext cx="792163"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spAutoFit/>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algn="r" eaLnBrk="1" hangingPunct="1">
              <a:spcBef>
                <a:spcPct val="0"/>
              </a:spcBef>
              <a:buClrTx/>
              <a:buFontTx/>
              <a:buNone/>
            </a:pPr>
            <a:r>
              <a:rPr lang="en-US" altLang="en-US"/>
              <a:t>Page </a:t>
            </a:r>
            <a:fld id="{69B92782-EDD7-554B-BA6C-811F6DA276A3}" type="slidenum">
              <a:rPr lang="en-US" altLang="en-US"/>
              <a:pPr algn="r" eaLnBrk="1" hangingPunct="1">
                <a:spcBef>
                  <a:spcPct val="0"/>
                </a:spcBef>
                <a:buClrTx/>
                <a:buFontTx/>
                <a:buNone/>
              </a:pPr>
              <a:t>6</a:t>
            </a:fld>
            <a:endParaRPr lang="en-US" altLang="en-US"/>
          </a:p>
        </p:txBody>
      </p:sp>
      <p:sp>
        <p:nvSpPr>
          <p:cNvPr id="22531" name="Text Box 3"/>
          <p:cNvSpPr>
            <a:spLocks noGrp="1" noRot="1" noChangeAspect="1" noChangeArrowheads="1" noTextEdit="1"/>
          </p:cNvSpPr>
          <p:nvPr>
            <p:ph type="sldImg"/>
          </p:nvPr>
        </p:nvSpPr>
        <p:spPr>
          <a:xfrm>
            <a:off x="1130300" y="698500"/>
            <a:ext cx="4602163" cy="3451225"/>
          </a:xfrm>
          <a:solidFill>
            <a:srgbClr val="FFFFFF"/>
          </a:solidFill>
          <a:ln/>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sp>
      <p:sp>
        <p:nvSpPr>
          <p:cNvPr id="22532" name="Text Box 4"/>
          <p:cNvSpPr>
            <a:spLocks noGrp="1" noChangeArrowheads="1"/>
          </p:cNvSpPr>
          <p:nvPr>
            <p:ph type="body" idx="1"/>
          </p:nvPr>
        </p:nvSpPr>
        <p:spPr>
          <a:xfrm>
            <a:off x="914400" y="4387850"/>
            <a:ext cx="5022850" cy="4149725"/>
          </a:xfrm>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en-US" altLang="en-US" dirty="0">
              <a:ea typeface="MS PGothic" charset="-128"/>
            </a:endParaRPr>
          </a:p>
        </p:txBody>
      </p:sp>
    </p:spTree>
    <p:extLst>
      <p:ext uri="{BB962C8B-B14F-4D97-AF65-F5344CB8AC3E}">
        <p14:creationId xmlns:p14="http://schemas.microsoft.com/office/powerpoint/2010/main" val="62714378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7"/>
          <p:cNvSpPr>
            <a:spLocks noGrp="1" noChangeArrowheads="1"/>
          </p:cNvSpPr>
          <p:nvPr>
            <p:ph type="dt" sz="quarter"/>
          </p:nvPr>
        </p:nvSpPr>
        <p:spPr>
          <a:noFill/>
        </p:spPr>
        <p:txBody>
          <a:bodyPr/>
          <a:lstStyle/>
          <a:p>
            <a:pPr>
              <a:defRPr/>
            </a:pPr>
            <a:r>
              <a:rPr lang="en-US"/>
              <a:t>07/12/10</a:t>
            </a:r>
          </a:p>
        </p:txBody>
      </p:sp>
      <p:sp>
        <p:nvSpPr>
          <p:cNvPr id="7" name="Rectangle 11"/>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eaLnBrk="1" hangingPunct="1">
              <a:spcBef>
                <a:spcPct val="0"/>
              </a:spcBef>
              <a:buClrTx/>
              <a:buFontTx/>
              <a:buNone/>
            </a:pPr>
            <a:r>
              <a:rPr lang="en-US" altLang="en-US" sz="2400"/>
              <a:t>Page </a:t>
            </a:r>
            <a:fld id="{001C0C56-F3F9-AE4F-B846-B6F9EE2ED653}" type="slidenum">
              <a:rPr lang="en-US" altLang="en-US" sz="2400"/>
              <a:pPr eaLnBrk="1" hangingPunct="1">
                <a:spcBef>
                  <a:spcPct val="0"/>
                </a:spcBef>
                <a:buClrTx/>
                <a:buFontTx/>
                <a:buNone/>
              </a:pPr>
              <a:t>7</a:t>
            </a:fld>
            <a:endParaRPr lang="en-US" altLang="en-US" sz="2400"/>
          </a:p>
        </p:txBody>
      </p:sp>
      <p:sp>
        <p:nvSpPr>
          <p:cNvPr id="22529" name="Text Box 1"/>
          <p:cNvSpPr txBox="1">
            <a:spLocks noChangeArrowheads="1"/>
          </p:cNvSpPr>
          <p:nvPr/>
        </p:nvSpPr>
        <p:spPr bwMode="auto">
          <a:xfrm>
            <a:off x="646113" y="96838"/>
            <a:ext cx="2708275" cy="21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nchor="b">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buSzPct val="100000"/>
              <a:defRPr/>
            </a:pPr>
            <a:r>
              <a:rPr lang="en-US" sz="1400" b="1"/>
              <a:t>Jul 12, 2010</a:t>
            </a:r>
          </a:p>
        </p:txBody>
      </p:sp>
      <p:sp>
        <p:nvSpPr>
          <p:cNvPr id="22530" name="Text Box 2"/>
          <p:cNvSpPr txBox="1">
            <a:spLocks noChangeArrowheads="1"/>
          </p:cNvSpPr>
          <p:nvPr/>
        </p:nvSpPr>
        <p:spPr bwMode="auto">
          <a:xfrm>
            <a:off x="2901950" y="8942388"/>
            <a:ext cx="792163"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spAutoFit/>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algn="r" eaLnBrk="1" hangingPunct="1">
              <a:spcBef>
                <a:spcPct val="0"/>
              </a:spcBef>
              <a:buClrTx/>
              <a:buFontTx/>
              <a:buNone/>
            </a:pPr>
            <a:r>
              <a:rPr lang="en-US" altLang="en-US"/>
              <a:t>Page </a:t>
            </a:r>
            <a:fld id="{69B92782-EDD7-554B-BA6C-811F6DA276A3}" type="slidenum">
              <a:rPr lang="en-US" altLang="en-US"/>
              <a:pPr algn="r" eaLnBrk="1" hangingPunct="1">
                <a:spcBef>
                  <a:spcPct val="0"/>
                </a:spcBef>
                <a:buClrTx/>
                <a:buFontTx/>
                <a:buNone/>
              </a:pPr>
              <a:t>7</a:t>
            </a:fld>
            <a:endParaRPr lang="en-US" altLang="en-US"/>
          </a:p>
        </p:txBody>
      </p:sp>
      <p:sp>
        <p:nvSpPr>
          <p:cNvPr id="22531" name="Text Box 3"/>
          <p:cNvSpPr>
            <a:spLocks noGrp="1" noRot="1" noChangeAspect="1" noChangeArrowheads="1" noTextEdit="1"/>
          </p:cNvSpPr>
          <p:nvPr>
            <p:ph type="sldImg"/>
          </p:nvPr>
        </p:nvSpPr>
        <p:spPr>
          <a:xfrm>
            <a:off x="1130300" y="698500"/>
            <a:ext cx="4602163" cy="3451225"/>
          </a:xfrm>
          <a:solidFill>
            <a:srgbClr val="FFFFFF"/>
          </a:solidFill>
          <a:ln/>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sp>
      <p:sp>
        <p:nvSpPr>
          <p:cNvPr id="22532" name="Text Box 4"/>
          <p:cNvSpPr>
            <a:spLocks noGrp="1" noChangeArrowheads="1"/>
          </p:cNvSpPr>
          <p:nvPr>
            <p:ph type="body" idx="1"/>
          </p:nvPr>
        </p:nvSpPr>
        <p:spPr>
          <a:xfrm>
            <a:off x="914400" y="4387850"/>
            <a:ext cx="5022850" cy="4149725"/>
          </a:xfrm>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en-US" altLang="en-US" dirty="0">
              <a:ea typeface="MS PGothic" charset="-128"/>
            </a:endParaRPr>
          </a:p>
        </p:txBody>
      </p:sp>
    </p:spTree>
    <p:extLst>
      <p:ext uri="{BB962C8B-B14F-4D97-AF65-F5344CB8AC3E}">
        <p14:creationId xmlns:p14="http://schemas.microsoft.com/office/powerpoint/2010/main" val="36973923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r>
              <a:rPr lang="en-US" dirty="0"/>
              <a:t>March 2019</a:t>
            </a:r>
          </a:p>
        </p:txBody>
      </p:sp>
      <p:sp>
        <p:nvSpPr>
          <p:cNvPr id="5"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Don Sturek (</a:t>
            </a:r>
            <a:r>
              <a:rPr lang="en-US" dirty="0" err="1"/>
              <a:t>Itron</a:t>
            </a:r>
            <a:r>
              <a:rPr lang="en-US" dirty="0"/>
              <a: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10FB486-AAD8-7A45-91E4-F1992B1AD250}" type="slidenum">
              <a:rPr lang="en-US"/>
              <a:pPr>
                <a:defRPr/>
              </a:pPr>
              <a:t>‹#›</a:t>
            </a:fld>
            <a:endParaRPr lang="en-US"/>
          </a:p>
        </p:txBody>
      </p:sp>
    </p:spTree>
    <p:extLst>
      <p:ext uri="{BB962C8B-B14F-4D97-AF65-F5344CB8AC3E}">
        <p14:creationId xmlns:p14="http://schemas.microsoft.com/office/powerpoint/2010/main" val="19083538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5"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Kunal Shah (Silver Spring Networks)</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CB2FDCF-6E1A-6146-9972-DA82148EF808}" type="slidenum">
              <a:rPr lang="en-US"/>
              <a:pPr>
                <a:defRPr/>
              </a:pPr>
              <a:t>‹#›</a:t>
            </a:fld>
            <a:endParaRPr lang="en-US"/>
          </a:p>
        </p:txBody>
      </p:sp>
    </p:spTree>
    <p:extLst>
      <p:ext uri="{BB962C8B-B14F-4D97-AF65-F5344CB8AC3E}">
        <p14:creationId xmlns:p14="http://schemas.microsoft.com/office/powerpoint/2010/main" val="39440659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5"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Kunal Shah (Silver Spring Networks)</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41CD4C0E-8996-1442-826B-5C564D0FAE69}" type="slidenum">
              <a:rPr lang="en-US"/>
              <a:pPr>
                <a:defRPr/>
              </a:pPr>
              <a:t>‹#›</a:t>
            </a:fld>
            <a:endParaRPr lang="en-US"/>
          </a:p>
        </p:txBody>
      </p:sp>
    </p:spTree>
    <p:extLst>
      <p:ext uri="{BB962C8B-B14F-4D97-AF65-F5344CB8AC3E}">
        <p14:creationId xmlns:p14="http://schemas.microsoft.com/office/powerpoint/2010/main" val="17574121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5"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Don Sturek (</a:t>
            </a:r>
            <a:r>
              <a:rPr lang="en-US" dirty="0" err="1"/>
              <a:t>Itron</a:t>
            </a:r>
            <a:r>
              <a:rPr lang="en-US" dirty="0"/>
              <a: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7415733E-E371-8944-98C6-8B637C4A033A}" type="slidenum">
              <a:rPr lang="en-US"/>
              <a:pPr>
                <a:defRPr/>
              </a:pPr>
              <a:t>‹#›</a:t>
            </a:fld>
            <a:endParaRPr lang="en-US"/>
          </a:p>
        </p:txBody>
      </p:sp>
    </p:spTree>
    <p:extLst>
      <p:ext uri="{BB962C8B-B14F-4D97-AF65-F5344CB8AC3E}">
        <p14:creationId xmlns:p14="http://schemas.microsoft.com/office/powerpoint/2010/main" val="14773649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5"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Don Sturek (</a:t>
            </a:r>
            <a:r>
              <a:rPr lang="en-US" dirty="0" err="1"/>
              <a:t>Itron</a:t>
            </a:r>
            <a:r>
              <a:rPr lang="en-US" dirty="0"/>
              <a: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FB76361-5C65-0D4B-B622-28E73D1018C7}" type="slidenum">
              <a:rPr lang="en-US"/>
              <a:pPr>
                <a:defRPr/>
              </a:pPr>
              <a:t>‹#›</a:t>
            </a:fld>
            <a:endParaRPr lang="en-US"/>
          </a:p>
        </p:txBody>
      </p:sp>
    </p:spTree>
    <p:extLst>
      <p:ext uri="{BB962C8B-B14F-4D97-AF65-F5344CB8AC3E}">
        <p14:creationId xmlns:p14="http://schemas.microsoft.com/office/powerpoint/2010/main" val="12384725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6"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Don Sturek (</a:t>
            </a:r>
            <a:r>
              <a:rPr lang="en-US" dirty="0" err="1"/>
              <a:t>Itron</a:t>
            </a:r>
            <a:r>
              <a:rPr lang="en-US" dirty="0"/>
              <a: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F813D194-DC58-0D48-B1D8-DF06EA9AC35A}" type="slidenum">
              <a:rPr lang="en-US"/>
              <a:pPr>
                <a:defRPr/>
              </a:pPr>
              <a:t>‹#›</a:t>
            </a:fld>
            <a:endParaRPr lang="en-US"/>
          </a:p>
        </p:txBody>
      </p:sp>
    </p:spTree>
    <p:extLst>
      <p:ext uri="{BB962C8B-B14F-4D97-AF65-F5344CB8AC3E}">
        <p14:creationId xmlns:p14="http://schemas.microsoft.com/office/powerpoint/2010/main" val="16474065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8"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Don Sturek (</a:t>
            </a:r>
            <a:r>
              <a:rPr lang="en-US" dirty="0" err="1"/>
              <a:t>Itron</a:t>
            </a:r>
            <a:r>
              <a:rPr lang="en-US" dirty="0"/>
              <a:t>)</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B9D54812-C8A6-0B4F-8842-5277823143D2}" type="slidenum">
              <a:rPr lang="en-US"/>
              <a:pPr>
                <a:defRPr/>
              </a:pPr>
              <a:t>‹#›</a:t>
            </a:fld>
            <a:endParaRPr lang="en-US"/>
          </a:p>
        </p:txBody>
      </p:sp>
    </p:spTree>
    <p:extLst>
      <p:ext uri="{BB962C8B-B14F-4D97-AF65-F5344CB8AC3E}">
        <p14:creationId xmlns:p14="http://schemas.microsoft.com/office/powerpoint/2010/main" val="21313788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4"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Don Sturek (</a:t>
            </a:r>
            <a:r>
              <a:rPr lang="en-US" dirty="0" err="1"/>
              <a:t>Itron</a:t>
            </a:r>
            <a:r>
              <a:rPr lang="en-US" dirty="0"/>
              <a:t>)</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44D6F7E7-F846-9C47-8234-F22A6D728C69}" type="slidenum">
              <a:rPr lang="en-US"/>
              <a:pPr>
                <a:defRPr/>
              </a:pPr>
              <a:t>‹#›</a:t>
            </a:fld>
            <a:endParaRPr lang="en-US"/>
          </a:p>
        </p:txBody>
      </p:sp>
    </p:spTree>
    <p:extLst>
      <p:ext uri="{BB962C8B-B14F-4D97-AF65-F5344CB8AC3E}">
        <p14:creationId xmlns:p14="http://schemas.microsoft.com/office/powerpoint/2010/main" val="18058207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3"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Kunal Shah (Silver Spring Networks)</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03628903-88D7-C74D-8D58-8597ECE2BB7F}" type="slidenum">
              <a:rPr lang="en-US"/>
              <a:pPr>
                <a:defRPr/>
              </a:pPr>
              <a:t>‹#›</a:t>
            </a:fld>
            <a:endParaRPr lang="en-US"/>
          </a:p>
        </p:txBody>
      </p:sp>
    </p:spTree>
    <p:extLst>
      <p:ext uri="{BB962C8B-B14F-4D97-AF65-F5344CB8AC3E}">
        <p14:creationId xmlns:p14="http://schemas.microsoft.com/office/powerpoint/2010/main" val="5647187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6"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Kunal Shah (Silver Spring Networks)</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C11DB27-29E1-5943-BD95-565B8E594AA6}" type="slidenum">
              <a:rPr lang="en-US"/>
              <a:pPr>
                <a:defRPr/>
              </a:pPr>
              <a:t>‹#›</a:t>
            </a:fld>
            <a:endParaRPr lang="en-US"/>
          </a:p>
        </p:txBody>
      </p:sp>
    </p:spTree>
    <p:extLst>
      <p:ext uri="{BB962C8B-B14F-4D97-AF65-F5344CB8AC3E}">
        <p14:creationId xmlns:p14="http://schemas.microsoft.com/office/powerpoint/2010/main" val="6460743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6"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Kunal Shah (Silver Spring Networks)</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35A1F16-BD57-D540-B3B8-A6B08DCF12A6}" type="slidenum">
              <a:rPr lang="en-US"/>
              <a:pPr>
                <a:defRPr/>
              </a:pPr>
              <a:t>‹#›</a:t>
            </a:fld>
            <a:endParaRPr lang="en-US"/>
          </a:p>
        </p:txBody>
      </p:sp>
    </p:spTree>
    <p:extLst>
      <p:ext uri="{BB962C8B-B14F-4D97-AF65-F5344CB8AC3E}">
        <p14:creationId xmlns:p14="http://schemas.microsoft.com/office/powerpoint/2010/main" val="17952802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FAA26D3D-D897-4be2-8F04-BA451C77F1D7}">
              <ma14:placeholderFlag xmlns=""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FAA26D3D-D897-4be2-8F04-BA451C77F1D7}">
              <ma14:placeholderFlag xmlns=""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685800" y="381000"/>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atin typeface="Times New Roman" pitchFamily="18" charset="0"/>
                <a:ea typeface="ＭＳ Ｐゴシック" pitchFamily="-65" charset="-128"/>
                <a:cs typeface="+mn-cs"/>
              </a:defRPr>
            </a:lvl1pPr>
          </a:lstStyle>
          <a:p>
            <a:pPr>
              <a:defRPr/>
            </a:pPr>
            <a:r>
              <a:rPr lang="en-US" dirty="0"/>
              <a:t>&lt;March 2019&gt;</a:t>
            </a:r>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ＭＳ Ｐゴシック" pitchFamily="-65" charset="-128"/>
                <a:cs typeface="+mn-cs"/>
              </a:defRPr>
            </a:lvl1pPr>
          </a:lstStyle>
          <a:p>
            <a:pPr>
              <a:defRPr/>
            </a:pPr>
            <a:r>
              <a:rPr lang="en-US" dirty="0"/>
              <a:t>Kunal Shah (Silver Spring Networks)</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Times New Roman" pitchFamily="18" charset="0"/>
                <a:ea typeface="ＭＳ Ｐゴシック" pitchFamily="-65" charset="-128"/>
                <a:cs typeface="+mn-cs"/>
              </a:defRPr>
            </a:lvl1pPr>
          </a:lstStyle>
          <a:p>
            <a:pPr>
              <a:defRPr/>
            </a:pPr>
            <a:r>
              <a:rPr lang="en-US"/>
              <a:t>Slide </a:t>
            </a:r>
            <a:fld id="{AD8365B0-1DCB-374B-8D2E-32E02956BE58}" type="slidenum">
              <a:rPr lang="en-US"/>
              <a:pPr>
                <a:defRPr/>
              </a:pPr>
              <a:t>‹#›</a:t>
            </a:fld>
            <a:endParaRPr lang="en-US"/>
          </a:p>
        </p:txBody>
      </p:sp>
      <p:sp>
        <p:nvSpPr>
          <p:cNvPr id="1031" name="Rectangle 7"/>
          <p:cNvSpPr>
            <a:spLocks noChangeArrowheads="1"/>
          </p:cNvSpPr>
          <p:nvPr/>
        </p:nvSpPr>
        <p:spPr bwMode="auto">
          <a:xfrm>
            <a:off x="4495800" y="397331"/>
            <a:ext cx="3962400" cy="21544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nchor="b">
            <a:spAutoFit/>
          </a:bodyPr>
          <a:lstStyle/>
          <a:p>
            <a:pPr lvl="4" algn="r" eaLnBrk="0" hangingPunct="0"/>
            <a:r>
              <a:rPr lang="en-US" sz="1400" b="1" dirty="0"/>
              <a:t>doc.: &lt;</a:t>
            </a:r>
            <a:r>
              <a:rPr lang="en-US" sz="1200" b="1" i="0" kern="1200" dirty="0">
                <a:solidFill>
                  <a:schemeClr val="tx1"/>
                </a:solidFill>
                <a:effectLst/>
                <a:latin typeface="Times New Roman" charset="0"/>
                <a:ea typeface="ＭＳ Ｐゴシック" charset="0"/>
                <a:cs typeface="ＭＳ Ｐゴシック" charset="0"/>
              </a:rPr>
              <a:t> 15-19-0139-01-secn </a:t>
            </a:r>
            <a:r>
              <a:rPr lang="en-US" sz="1400" b="1" dirty="0"/>
              <a:t>&gt;</a:t>
            </a:r>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600">
          <a:solidFill>
            <a:schemeClr val="tx2"/>
          </a:solidFill>
          <a:latin typeface="+mj-lt"/>
          <a:ea typeface="ＭＳ Ｐゴシック" pitchFamily="-65" charset="-128"/>
          <a:cs typeface="ＭＳ Ｐゴシック" pitchFamily="-65" charset="-128"/>
        </a:defRPr>
      </a:lvl1pPr>
      <a:lvl2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2pPr>
      <a:lvl3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3pPr>
      <a:lvl4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4pPr>
      <a:lvl5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5pPr>
      <a:lvl6pPr marL="457200" algn="ctr" rtl="0" eaLnBrk="0" fontAlgn="base" hangingPunct="0">
        <a:spcBef>
          <a:spcPct val="0"/>
        </a:spcBef>
        <a:spcAft>
          <a:spcPct val="0"/>
        </a:spcAft>
        <a:defRPr sz="3600">
          <a:solidFill>
            <a:schemeClr val="tx2"/>
          </a:solidFill>
          <a:latin typeface="Times New Roman" pitchFamily="-109" charset="0"/>
        </a:defRPr>
      </a:lvl6pPr>
      <a:lvl7pPr marL="914400" algn="ctr" rtl="0" eaLnBrk="0" fontAlgn="base" hangingPunct="0">
        <a:spcBef>
          <a:spcPct val="0"/>
        </a:spcBef>
        <a:spcAft>
          <a:spcPct val="0"/>
        </a:spcAft>
        <a:defRPr sz="3600">
          <a:solidFill>
            <a:schemeClr val="tx2"/>
          </a:solidFill>
          <a:latin typeface="Times New Roman" pitchFamily="-109" charset="0"/>
        </a:defRPr>
      </a:lvl7pPr>
      <a:lvl8pPr marL="1371600" algn="ctr" rtl="0" eaLnBrk="0" fontAlgn="base" hangingPunct="0">
        <a:spcBef>
          <a:spcPct val="0"/>
        </a:spcBef>
        <a:spcAft>
          <a:spcPct val="0"/>
        </a:spcAft>
        <a:defRPr sz="3600">
          <a:solidFill>
            <a:schemeClr val="tx2"/>
          </a:solidFill>
          <a:latin typeface="Times New Roman" pitchFamily="-109" charset="0"/>
        </a:defRPr>
      </a:lvl8pPr>
      <a:lvl9pPr marL="1828800" algn="ctr" rtl="0" eaLnBrk="0" fontAlgn="base" hangingPunct="0">
        <a:spcBef>
          <a:spcPct val="0"/>
        </a:spcBef>
        <a:spcAft>
          <a:spcPct val="0"/>
        </a:spcAft>
        <a:defRPr sz="3600">
          <a:solidFill>
            <a:schemeClr val="tx2"/>
          </a:solidFill>
          <a:latin typeface="Times New Roman" pitchFamily="-109"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9"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9"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Footer Placeholder 2"/>
          <p:cNvSpPr>
            <a:spLocks noGrp="1"/>
          </p:cNvSpPr>
          <p:nvPr>
            <p:ph type="ftr" sz="quarter" idx="11"/>
          </p:nvPr>
        </p:nvSpPr>
        <p:spPr>
          <a:xfrm>
            <a:off x="5486400" y="6475413"/>
            <a:ext cx="3124200"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dirty="0"/>
              <a:t>Don Sturek (</a:t>
            </a:r>
            <a:r>
              <a:rPr lang="en-US" dirty="0" err="1"/>
              <a:t>Itron</a:t>
            </a:r>
            <a:r>
              <a:rPr lang="en-US" dirty="0"/>
              <a:t>)</a:t>
            </a:r>
          </a:p>
        </p:txBody>
      </p:sp>
      <p:sp>
        <p:nvSpPr>
          <p:cNvPr id="15362" name="Slide Number Placeholder 3"/>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848D596F-C781-734B-BBB7-F4522741765A}" type="slidenum">
              <a:rPr lang="en-US"/>
              <a:pPr/>
              <a:t>1</a:t>
            </a:fld>
            <a:endParaRPr lang="en-US"/>
          </a:p>
        </p:txBody>
      </p:sp>
      <p:sp>
        <p:nvSpPr>
          <p:cNvPr id="27651" name="Rectangle 3"/>
          <p:cNvSpPr>
            <a:spLocks noChangeArrowheads="1"/>
          </p:cNvSpPr>
          <p:nvPr/>
        </p:nvSpPr>
        <p:spPr bwMode="auto">
          <a:xfrm>
            <a:off x="152400" y="609600"/>
            <a:ext cx="8839200" cy="4770537"/>
          </a:xfrm>
          <a:prstGeom prst="rect">
            <a:avLst/>
          </a:prstGeom>
          <a:noFill/>
          <a:ln w="12700">
            <a:noFill/>
            <a:miter lim="800000"/>
            <a:headEnd type="none" w="sm" len="sm"/>
            <a:tailEnd type="none" w="sm" len="sm"/>
          </a:ln>
          <a:effectLst/>
        </p:spPr>
        <p:txBody>
          <a:bodyPr>
            <a:spAutoFit/>
          </a:bodyPr>
          <a:lstStyle/>
          <a:p>
            <a:pPr algn="ctr" eaLnBrk="0" hangingPunct="0">
              <a:defRPr/>
            </a:pPr>
            <a:r>
              <a:rPr lang="en-US" sz="1800" b="1" u="sng" dirty="0">
                <a:solidFill>
                  <a:schemeClr val="tx2"/>
                </a:solidFill>
                <a:effectLst>
                  <a:outerShdw blurRad="38100" dist="38100" dir="2700000" algn="tl">
                    <a:srgbClr val="C0C0C0"/>
                  </a:outerShdw>
                </a:effectLst>
                <a:latin typeface="Times New Roman" pitchFamily="18" charset="0"/>
                <a:ea typeface="ＭＳ Ｐゴシック" pitchFamily="-65" charset="-128"/>
                <a:cs typeface="+mn-cs"/>
              </a:rPr>
              <a:t>Project: IEEE P802.15 Working Group for Wireless Specialty Networks (WSNs)</a:t>
            </a:r>
            <a:endParaRPr lang="en-US" sz="1600" b="1" dirty="0">
              <a:solidFill>
                <a:schemeClr val="tx2"/>
              </a:solidFill>
              <a:latin typeface="Times New Roman" pitchFamily="18" charset="0"/>
              <a:ea typeface="ＭＳ Ｐゴシック" pitchFamily="-65" charset="-128"/>
              <a:cs typeface="+mn-cs"/>
            </a:endParaRPr>
          </a:p>
          <a:p>
            <a:pPr eaLnBrk="0" hangingPunct="0">
              <a:defRPr/>
            </a:pP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Submission Title:</a:t>
            </a:r>
            <a:r>
              <a:rPr lang="en-US" sz="1600" dirty="0">
                <a:solidFill>
                  <a:schemeClr val="tx2"/>
                </a:solidFill>
                <a:latin typeface="Times New Roman" pitchFamily="18" charset="0"/>
                <a:ea typeface="ＭＳ Ｐゴシック" pitchFamily="-65" charset="-128"/>
                <a:cs typeface="+mn-cs"/>
              </a:rPr>
              <a:t> [</a:t>
            </a:r>
            <a:r>
              <a:rPr lang="en-US" sz="1600" dirty="0">
                <a:solidFill>
                  <a:srgbClr val="FF0000"/>
                </a:solidFill>
                <a:latin typeface="Times New Roman" pitchFamily="18" charset="0"/>
                <a:ea typeface="ＭＳ Ｐゴシック" pitchFamily="-65" charset="-128"/>
                <a:cs typeface="+mn-cs"/>
              </a:rPr>
              <a:t>IEEE 802.15.4y SECN Closing Report</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Date Submitted: </a:t>
            </a:r>
            <a:r>
              <a:rPr lang="en-US" sz="1600" dirty="0">
                <a:solidFill>
                  <a:schemeClr val="tx2"/>
                </a:solidFill>
                <a:latin typeface="Times New Roman" pitchFamily="18" charset="0"/>
                <a:ea typeface="ＭＳ Ｐゴシック" pitchFamily="-65" charset="-128"/>
                <a:cs typeface="+mn-cs"/>
              </a:rPr>
              <a:t>[</a:t>
            </a:r>
            <a:r>
              <a:rPr lang="en-US" sz="1600" dirty="0">
                <a:solidFill>
                  <a:srgbClr val="FF0000"/>
                </a:solidFill>
                <a:latin typeface="Times New Roman" pitchFamily="18" charset="0"/>
                <a:ea typeface="ＭＳ Ｐゴシック" pitchFamily="-65" charset="-128"/>
                <a:cs typeface="+mn-cs"/>
              </a:rPr>
              <a:t>14 March 2019</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Source:</a:t>
            </a:r>
            <a:r>
              <a:rPr lang="en-US" sz="1600" dirty="0">
                <a:solidFill>
                  <a:schemeClr val="tx2"/>
                </a:solidFill>
                <a:latin typeface="Times New Roman" pitchFamily="18" charset="0"/>
                <a:ea typeface="ＭＳ Ｐゴシック" pitchFamily="-65" charset="-128"/>
                <a:cs typeface="+mn-cs"/>
              </a:rPr>
              <a:t> [</a:t>
            </a:r>
            <a:r>
              <a:rPr lang="en-US" sz="1600" dirty="0">
                <a:solidFill>
                  <a:srgbClr val="FF0000"/>
                </a:solidFill>
                <a:latin typeface="Times New Roman" pitchFamily="18" charset="0"/>
                <a:ea typeface="ＭＳ Ｐゴシック" pitchFamily="-65" charset="-128"/>
                <a:cs typeface="+mn-cs"/>
              </a:rPr>
              <a:t>Don Sturek</a:t>
            </a:r>
            <a:r>
              <a:rPr lang="en-US" sz="1600" dirty="0">
                <a:solidFill>
                  <a:schemeClr val="tx2"/>
                </a:solidFill>
                <a:latin typeface="Times New Roman" pitchFamily="18" charset="0"/>
                <a:ea typeface="ＭＳ Ｐゴシック" pitchFamily="-65" charset="-128"/>
                <a:cs typeface="+mn-cs"/>
              </a:rPr>
              <a:t>] Company [</a:t>
            </a:r>
            <a:r>
              <a:rPr lang="en-US" sz="1600" dirty="0">
                <a:solidFill>
                  <a:srgbClr val="FF0000"/>
                </a:solidFill>
                <a:latin typeface="Times New Roman" pitchFamily="18" charset="0"/>
                <a:ea typeface="ＭＳ Ｐゴシック" pitchFamily="-65" charset="-128"/>
                <a:cs typeface="+mn-cs"/>
              </a:rPr>
              <a:t>Itron</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dirty="0">
                <a:solidFill>
                  <a:schemeClr val="tx2"/>
                </a:solidFill>
                <a:latin typeface="Times New Roman" pitchFamily="18" charset="0"/>
                <a:ea typeface="ＭＳ Ｐゴシック" pitchFamily="-65" charset="-128"/>
                <a:cs typeface="+mn-cs"/>
              </a:rPr>
              <a:t>Address [San Jose, CA]</a:t>
            </a:r>
          </a:p>
          <a:p>
            <a:pPr eaLnBrk="0" hangingPunct="0">
              <a:defRPr/>
            </a:pPr>
            <a:r>
              <a:rPr lang="en-US" sz="1600" dirty="0">
                <a:solidFill>
                  <a:schemeClr val="tx2"/>
                </a:solidFill>
                <a:latin typeface="Times New Roman" pitchFamily="18" charset="0"/>
                <a:ea typeface="ＭＳ Ｐゴシック" pitchFamily="-65" charset="-128"/>
                <a:cs typeface="+mn-cs"/>
              </a:rPr>
              <a:t>Voice:[], E-Mail:[</a:t>
            </a:r>
            <a:r>
              <a:rPr lang="en-US" sz="1600" dirty="0" err="1">
                <a:solidFill>
                  <a:srgbClr val="FF0000"/>
                </a:solidFill>
                <a:latin typeface="Times New Roman" pitchFamily="18" charset="0"/>
                <a:ea typeface="ＭＳ Ｐゴシック" pitchFamily="-65" charset="-128"/>
                <a:cs typeface="+mn-cs"/>
              </a:rPr>
              <a:t>don.sturek@itron.com</a:t>
            </a:r>
            <a:r>
              <a:rPr lang="en-US" sz="1600" dirty="0">
                <a:solidFill>
                  <a:schemeClr val="tx2"/>
                </a:solidFill>
                <a:latin typeface="Times New Roman" pitchFamily="18" charset="0"/>
                <a:ea typeface="ＭＳ Ｐゴシック" pitchFamily="-65" charset="-128"/>
                <a:cs typeface="+mn-cs"/>
              </a:rPr>
              <a:t>]	</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Re:</a:t>
            </a:r>
            <a:r>
              <a:rPr lang="en-US" sz="1600" dirty="0">
                <a:solidFill>
                  <a:schemeClr val="tx2"/>
                </a:solidFill>
                <a:latin typeface="Times New Roman" pitchFamily="18" charset="0"/>
                <a:ea typeface="ＭＳ Ｐゴシック" pitchFamily="-65" charset="-128"/>
                <a:cs typeface="+mn-cs"/>
              </a:rPr>
              <a:t> [</a:t>
            </a:r>
            <a:r>
              <a:rPr lang="en-US" sz="1600" dirty="0">
                <a:solidFill>
                  <a:srgbClr val="000000"/>
                </a:solidFill>
                <a:latin typeface="Times New Roman" pitchFamily="18" charset="0"/>
                <a:ea typeface="ＭＳ Ｐゴシック" pitchFamily="-65" charset="-128"/>
              </a:rPr>
              <a:t>IEEE 802.15.4y SECN closing report </a:t>
            </a:r>
            <a:r>
              <a:rPr lang="en-US" sz="1600" dirty="0">
                <a:latin typeface="Times New Roman" pitchFamily="18" charset="0"/>
                <a:ea typeface="ＭＳ Ｐゴシック" pitchFamily="-65" charset="-128"/>
                <a:cs typeface="+mn-cs"/>
              </a:rPr>
              <a:t>for March 2019 plenary session</a:t>
            </a:r>
            <a:r>
              <a:rPr lang="en-US" sz="1600" dirty="0">
                <a:solidFill>
                  <a:srgbClr val="FF0000"/>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a:t>
            </a:r>
            <a:r>
              <a:rPr lang="en-US" dirty="0">
                <a:solidFill>
                  <a:schemeClr val="accent2"/>
                </a:solidFill>
                <a:latin typeface="Times New Roman" pitchFamily="18" charset="0"/>
                <a:ea typeface="ＭＳ Ｐゴシック" pitchFamily="-65" charset="-128"/>
                <a:cs typeface="+mn-cs"/>
              </a:rPr>
              <a:t>	</a:t>
            </a:r>
            <a:endParaRPr lang="en-US" dirty="0">
              <a:solidFill>
                <a:schemeClr val="tx2"/>
              </a:solidFill>
              <a:latin typeface="Times New Roman" pitchFamily="18" charset="0"/>
              <a:ea typeface="ＭＳ Ｐゴシック" pitchFamily="-65" charset="-128"/>
              <a:cs typeface="+mn-cs"/>
            </a:endParaRP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Abstract:</a:t>
            </a:r>
            <a:r>
              <a:rPr lang="en-US" sz="1600" dirty="0">
                <a:solidFill>
                  <a:schemeClr val="tx2"/>
                </a:solidFill>
                <a:latin typeface="Times New Roman" pitchFamily="18" charset="0"/>
                <a:ea typeface="ＭＳ Ｐゴシック" pitchFamily="-65" charset="-128"/>
                <a:cs typeface="+mn-cs"/>
              </a:rPr>
              <a:t>	[</a:t>
            </a:r>
            <a:r>
              <a:rPr lang="en-US" sz="1600" dirty="0">
                <a:solidFill>
                  <a:srgbClr val="000000"/>
                </a:solidFill>
                <a:latin typeface="Times New Roman" pitchFamily="18" charset="0"/>
                <a:ea typeface="ＭＳ Ｐゴシック" pitchFamily="-65" charset="-128"/>
              </a:rPr>
              <a:t>IEEE 802.15.4y SECN closing report </a:t>
            </a:r>
            <a:r>
              <a:rPr lang="en-US" sz="1600" dirty="0">
                <a:latin typeface="Times New Roman" pitchFamily="18" charset="0"/>
                <a:ea typeface="ＭＳ Ｐゴシック" pitchFamily="-65" charset="-128"/>
              </a:rPr>
              <a:t>for March 2019 plenary session</a:t>
            </a:r>
            <a:r>
              <a:rPr lang="en-US" sz="1600" dirty="0">
                <a:solidFill>
                  <a:schemeClr val="tx2"/>
                </a:solidFill>
                <a:latin typeface="Times New Roman" pitchFamily="18" charset="0"/>
                <a:ea typeface="ＭＳ Ｐゴシック" pitchFamily="-65" charset="-128"/>
                <a:cs typeface="+mn-cs"/>
              </a:rPr>
              <a:t>]</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Purpose:</a:t>
            </a:r>
            <a:r>
              <a:rPr lang="en-US" sz="1600" dirty="0">
                <a:solidFill>
                  <a:schemeClr val="tx2"/>
                </a:solidFill>
                <a:latin typeface="Times New Roman" pitchFamily="18" charset="0"/>
                <a:ea typeface="ＭＳ Ｐゴシック" pitchFamily="-65" charset="-128"/>
                <a:cs typeface="+mn-cs"/>
              </a:rPr>
              <a:t>	[</a:t>
            </a:r>
            <a:r>
              <a:rPr lang="en-US" sz="1600" dirty="0">
                <a:solidFill>
                  <a:srgbClr val="000000"/>
                </a:solidFill>
                <a:latin typeface="Times New Roman" pitchFamily="18" charset="0"/>
                <a:ea typeface="ＭＳ Ｐゴシック" pitchFamily="-65" charset="-128"/>
              </a:rPr>
              <a:t>IEEE 802.15.4y SECN closing report </a:t>
            </a:r>
            <a:r>
              <a:rPr lang="en-US" sz="1600" dirty="0">
                <a:latin typeface="Times New Roman" pitchFamily="18" charset="0"/>
                <a:ea typeface="ＭＳ Ｐゴシック" pitchFamily="-65" charset="-128"/>
              </a:rPr>
              <a:t>for March 2019 plenary session</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b="1" dirty="0">
                <a:solidFill>
                  <a:schemeClr val="tx2"/>
                </a:solidFill>
                <a:latin typeface="Times New Roman" pitchFamily="18" charset="0"/>
                <a:ea typeface="ＭＳ Ｐゴシック" pitchFamily="-65" charset="-128"/>
                <a:cs typeface="+mn-cs"/>
              </a:rPr>
              <a:t>Notice:</a:t>
            </a:r>
            <a:r>
              <a:rPr lang="en-US" sz="1600" dirty="0">
                <a:solidFill>
                  <a:schemeClr val="tx2"/>
                </a:solidFill>
                <a:latin typeface="Times New Roman" pitchFamily="18" charset="0"/>
                <a:ea typeface="ＭＳ Ｐゴシック" pitchFamily="-65" charset="-128"/>
                <a:cs typeface="+mn-cs"/>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0" hangingPunct="0">
              <a:defRPr/>
            </a:pPr>
            <a:endParaRPr lang="en-US" sz="1600" b="1"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Release:</a:t>
            </a:r>
            <a:r>
              <a:rPr lang="en-US" sz="1600" dirty="0">
                <a:solidFill>
                  <a:schemeClr val="tx2"/>
                </a:solidFill>
                <a:latin typeface="Times New Roman" pitchFamily="18" charset="0"/>
                <a:ea typeface="ＭＳ Ｐゴシック" pitchFamily="-65" charset="-128"/>
                <a:cs typeface="+mn-cs"/>
              </a:rPr>
              <a:t>	The contributor acknowledges and accepts that this contribution becomes the property of IEEE and may be made publicly available by P802.15.	</a:t>
            </a:r>
          </a:p>
        </p:txBody>
      </p:sp>
      <p:sp>
        <p:nvSpPr>
          <p:cNvPr id="15364" name="Date Placeholder 5"/>
          <p:cNvSpPr>
            <a:spLocks noGrp="1"/>
          </p:cNvSpPr>
          <p:nvPr>
            <p:ph type="dt"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dirty="0"/>
              <a:t>&lt;March 2019&gt;</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40768"/>
            <a:ext cx="7772400" cy="1470025"/>
          </a:xfrm>
        </p:spPr>
        <p:txBody>
          <a:bodyPr/>
          <a:lstStyle/>
          <a:p>
            <a:r>
              <a:rPr lang="en-US" dirty="0"/>
              <a:t>IEEE 802.15.4y SECN Closing report</a:t>
            </a:r>
          </a:p>
        </p:txBody>
      </p:sp>
      <p:sp>
        <p:nvSpPr>
          <p:cNvPr id="3" name="Subtitle 2"/>
          <p:cNvSpPr>
            <a:spLocks noGrp="1"/>
          </p:cNvSpPr>
          <p:nvPr>
            <p:ph type="subTitle" idx="1"/>
          </p:nvPr>
        </p:nvSpPr>
        <p:spPr>
          <a:xfrm>
            <a:off x="1295400" y="3212976"/>
            <a:ext cx="6400800" cy="1752600"/>
          </a:xfrm>
        </p:spPr>
        <p:txBody>
          <a:bodyPr/>
          <a:lstStyle/>
          <a:p>
            <a:r>
              <a:rPr lang="en-US" sz="2400" dirty="0"/>
              <a:t>March 14, 2018</a:t>
            </a:r>
          </a:p>
          <a:p>
            <a:endParaRPr lang="en-US" sz="2400" dirty="0"/>
          </a:p>
          <a:p>
            <a:r>
              <a:rPr lang="en-US" altLang="ja-JP" sz="2400" dirty="0"/>
              <a:t>Don Sturek</a:t>
            </a:r>
          </a:p>
          <a:p>
            <a:r>
              <a:rPr lang="en-US" sz="2400" dirty="0"/>
              <a:t>IEEE 802.15.4y SECN Chair</a:t>
            </a:r>
          </a:p>
          <a:p>
            <a:endParaRPr lang="en-US" sz="2400" dirty="0"/>
          </a:p>
          <a:p>
            <a:endParaRPr lang="en-US" sz="2400" dirty="0"/>
          </a:p>
        </p:txBody>
      </p:sp>
      <p:sp>
        <p:nvSpPr>
          <p:cNvPr id="6" name="Slide Number Placeholder 5"/>
          <p:cNvSpPr>
            <a:spLocks noGrp="1"/>
          </p:cNvSpPr>
          <p:nvPr>
            <p:ph type="sldNum" sz="quarter" idx="12"/>
          </p:nvPr>
        </p:nvSpPr>
        <p:spPr/>
        <p:txBody>
          <a:bodyPr/>
          <a:lstStyle/>
          <a:p>
            <a:pPr>
              <a:defRPr/>
            </a:pPr>
            <a:r>
              <a:rPr lang="en-US" altLang="ko-KR"/>
              <a:t>Slide </a:t>
            </a:r>
            <a:fld id="{B8505083-D182-4BF7-B1A7-D3F76AEDD19D}" type="slidenum">
              <a:rPr lang="en-US" altLang="ko-KR" smtClean="0"/>
              <a:pPr>
                <a:defRPr/>
              </a:pPr>
              <a:t>2</a:t>
            </a:fld>
            <a:endParaRPr lang="en-US" altLang="ko-KR" dirty="0"/>
          </a:p>
        </p:txBody>
      </p:sp>
      <p:sp>
        <p:nvSpPr>
          <p:cNvPr id="7" name="Date Placeholder 3"/>
          <p:cNvSpPr>
            <a:spLocks noGrp="1"/>
          </p:cNvSpPr>
          <p:nvPr>
            <p:ph type="dt" sz="half" idx="10"/>
          </p:nvPr>
        </p:nvSpPr>
        <p:spPr>
          <a:xfrm>
            <a:off x="685800" y="377825"/>
            <a:ext cx="1600200" cy="215900"/>
          </a:xfrm>
        </p:spPr>
        <p:txBody>
          <a:bodyPr/>
          <a:lstStyle/>
          <a:p>
            <a:pPr>
              <a:defRPr/>
            </a:pPr>
            <a:r>
              <a:rPr lang="en-US" altLang="ko-KR" dirty="0"/>
              <a:t>March 2019</a:t>
            </a:r>
          </a:p>
        </p:txBody>
      </p:sp>
      <p:sp>
        <p:nvSpPr>
          <p:cNvPr id="9" name="Footer Placeholder 5"/>
          <p:cNvSpPr>
            <a:spLocks noGrp="1"/>
          </p:cNvSpPr>
          <p:nvPr>
            <p:ph type="ftr" sz="quarter" idx="11"/>
          </p:nvPr>
        </p:nvSpPr>
        <p:spPr>
          <a:xfrm>
            <a:off x="5143500" y="6475413"/>
            <a:ext cx="3467100" cy="184150"/>
          </a:xfrm>
        </p:spPr>
        <p:txBody>
          <a:bodyPr/>
          <a:lstStyle/>
          <a:p>
            <a:pPr>
              <a:defRPr/>
            </a:pPr>
            <a:r>
              <a:rPr lang="en-US" dirty="0"/>
              <a:t>Don Sturek (</a:t>
            </a:r>
            <a:r>
              <a:rPr lang="en-US" dirty="0" err="1"/>
              <a:t>Itron</a:t>
            </a:r>
            <a:r>
              <a:rPr lang="en-US" dirty="0"/>
              <a:t>)</a:t>
            </a:r>
          </a:p>
        </p:txBody>
      </p:sp>
    </p:spTree>
    <p:extLst>
      <p:ext uri="{BB962C8B-B14F-4D97-AF65-F5344CB8AC3E}">
        <p14:creationId xmlns:p14="http://schemas.microsoft.com/office/powerpoint/2010/main" val="19263660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 Box 3"/>
          <p:cNvSpPr txBox="1">
            <a:spLocks noChangeArrowheads="1"/>
          </p:cNvSpPr>
          <p:nvPr/>
        </p:nvSpPr>
        <p:spPr bwMode="auto">
          <a:xfrm>
            <a:off x="863600" y="533400"/>
            <a:ext cx="7772400" cy="1219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ctr">
              <a:buSzPct val="100000"/>
              <a:defRPr/>
            </a:pPr>
            <a:r>
              <a:rPr lang="en-US" sz="3200" dirty="0"/>
              <a:t>Work Plan</a:t>
            </a:r>
          </a:p>
        </p:txBody>
      </p:sp>
      <p:sp>
        <p:nvSpPr>
          <p:cNvPr id="5124" name="Text Box 4"/>
          <p:cNvSpPr txBox="1">
            <a:spLocks noChangeArrowheads="1"/>
          </p:cNvSpPr>
          <p:nvPr/>
        </p:nvSpPr>
        <p:spPr bwMode="auto">
          <a:xfrm>
            <a:off x="495300" y="1600200"/>
            <a:ext cx="8153400" cy="41957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lstStyle>
            <a:lvl1pPr marL="342900" indent="-334963"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1pPr>
            <a:lvl2pPr marL="45720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2pPr>
            <a:lvl3pPr marL="85725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3pPr>
            <a:lvl4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4pPr>
            <a:lvl5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5pPr>
            <a:lvl6pPr marL="25146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6pPr>
            <a:lvl7pPr marL="29718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7pPr>
            <a:lvl8pPr marL="34290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8pPr>
            <a:lvl9pPr marL="38862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9pPr>
          </a:lstStyle>
          <a:p>
            <a:pPr marL="350837" indent="-342900">
              <a:buFont typeface="Arial" panose="020B0604020202020204" pitchFamily="34" charset="0"/>
              <a:buChar char="•"/>
            </a:pPr>
            <a:r>
              <a:rPr lang="en-US" sz="2400" dirty="0">
                <a:solidFill>
                  <a:schemeClr val="tx1"/>
                </a:solidFill>
              </a:rPr>
              <a:t>Review contribution for Annex B coverage of AES-256-CCM</a:t>
            </a:r>
          </a:p>
          <a:p>
            <a:pPr marL="800100" lvl="1" indent="-342900">
              <a:buFont typeface="Arial" panose="020B0604020202020204" pitchFamily="34" charset="0"/>
              <a:buChar char="•"/>
            </a:pPr>
            <a:r>
              <a:rPr lang="en-US" sz="2400" dirty="0">
                <a:solidFill>
                  <a:schemeClr val="tx1"/>
                </a:solidFill>
              </a:rPr>
              <a:t>15-19-0081</a:t>
            </a:r>
          </a:p>
          <a:p>
            <a:pPr marL="350837" indent="-342900">
              <a:buFont typeface="Arial" panose="020B0604020202020204" pitchFamily="34" charset="0"/>
              <a:buChar char="•"/>
            </a:pPr>
            <a:r>
              <a:rPr lang="en-US" sz="2400" dirty="0">
                <a:solidFill>
                  <a:schemeClr val="tx1"/>
                </a:solidFill>
              </a:rPr>
              <a:t>Review 802.15.9a PAR/CSD:  15-19-0082, 15-19-0086</a:t>
            </a:r>
          </a:p>
          <a:p>
            <a:pPr marL="350837" indent="-342900">
              <a:buFont typeface="Arial" panose="020B0604020202020204" pitchFamily="34" charset="0"/>
              <a:buChar char="•"/>
            </a:pPr>
            <a:r>
              <a:rPr lang="en-US" sz="2400" dirty="0">
                <a:solidFill>
                  <a:schemeClr val="tx1"/>
                </a:solidFill>
              </a:rPr>
              <a:t>Review IEEE 802.15.4, Section 9 edits needed for 4y</a:t>
            </a:r>
          </a:p>
          <a:p>
            <a:pPr marL="350837" indent="-342900">
              <a:buFont typeface="Arial" panose="020B0604020202020204" pitchFamily="34" charset="0"/>
              <a:buChar char="•"/>
            </a:pPr>
            <a:r>
              <a:rPr lang="en-US" sz="2400" dirty="0">
                <a:solidFill>
                  <a:schemeClr val="tx1"/>
                </a:solidFill>
              </a:rPr>
              <a:t>Update timeline</a:t>
            </a:r>
          </a:p>
        </p:txBody>
      </p:sp>
      <p:sp>
        <p:nvSpPr>
          <p:cNvPr id="5" name="Footer Placeholder 5"/>
          <p:cNvSpPr>
            <a:spLocks noGrp="1"/>
          </p:cNvSpPr>
          <p:nvPr>
            <p:ph type="ftr" sz="quarter" idx="11"/>
          </p:nvPr>
        </p:nvSpPr>
        <p:spPr>
          <a:xfrm>
            <a:off x="5143500" y="6475413"/>
            <a:ext cx="3467100" cy="184150"/>
          </a:xfrm>
        </p:spPr>
        <p:txBody>
          <a:bodyPr/>
          <a:lstStyle/>
          <a:p>
            <a:pPr>
              <a:defRPr/>
            </a:pPr>
            <a:r>
              <a:rPr lang="en-US" dirty="0"/>
              <a:t>Don Sturek (</a:t>
            </a:r>
            <a:r>
              <a:rPr lang="en-US" dirty="0" err="1"/>
              <a:t>Itron</a:t>
            </a:r>
            <a:r>
              <a:rPr lang="en-US" dirty="0"/>
              <a:t>)</a:t>
            </a:r>
          </a:p>
        </p:txBody>
      </p:sp>
      <p:sp>
        <p:nvSpPr>
          <p:cNvPr id="6" name="Date Placeholder 3"/>
          <p:cNvSpPr>
            <a:spLocks noGrp="1"/>
          </p:cNvSpPr>
          <p:nvPr>
            <p:ph type="dt" sz="half" idx="10"/>
          </p:nvPr>
        </p:nvSpPr>
        <p:spPr>
          <a:xfrm>
            <a:off x="685800" y="381000"/>
            <a:ext cx="1600200" cy="215900"/>
          </a:xfrm>
        </p:spPr>
        <p:txBody>
          <a:bodyPr/>
          <a:lstStyle/>
          <a:p>
            <a:pPr>
              <a:defRPr/>
            </a:pPr>
            <a:r>
              <a:rPr lang="en-US" altLang="ko-KR" dirty="0"/>
              <a:t>March 2019</a:t>
            </a:r>
          </a:p>
        </p:txBody>
      </p:sp>
      <p:sp>
        <p:nvSpPr>
          <p:cNvPr id="7" name="Slide Number Placeholder 5"/>
          <p:cNvSpPr>
            <a:spLocks noGrp="1"/>
          </p:cNvSpPr>
          <p:nvPr>
            <p:ph type="sldNum" sz="quarter" idx="12"/>
          </p:nvPr>
        </p:nvSpPr>
        <p:spPr>
          <a:xfrm>
            <a:off x="4355594" y="6475413"/>
            <a:ext cx="432812" cy="184666"/>
          </a:xfrm>
        </p:spPr>
        <p:txBody>
          <a:bodyPr/>
          <a:lstStyle/>
          <a:p>
            <a:pPr>
              <a:defRPr/>
            </a:pPr>
            <a:r>
              <a:rPr lang="en-US" altLang="ko-KR"/>
              <a:t>Slide 3</a:t>
            </a:r>
            <a:endParaRPr lang="en-US" altLang="ko-KR" dirty="0"/>
          </a:p>
        </p:txBody>
      </p:sp>
    </p:spTree>
    <p:extLst>
      <p:ext uri="{BB962C8B-B14F-4D97-AF65-F5344CB8AC3E}">
        <p14:creationId xmlns:p14="http://schemas.microsoft.com/office/powerpoint/2010/main" val="1571059473"/>
      </p:ext>
    </p:extLst>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 Box 3"/>
          <p:cNvSpPr txBox="1">
            <a:spLocks noChangeArrowheads="1"/>
          </p:cNvSpPr>
          <p:nvPr/>
        </p:nvSpPr>
        <p:spPr bwMode="auto">
          <a:xfrm>
            <a:off x="863600" y="533400"/>
            <a:ext cx="7772400" cy="1219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ctr">
              <a:buSzPct val="100000"/>
              <a:defRPr/>
            </a:pPr>
            <a:r>
              <a:rPr lang="en-US" sz="3200" dirty="0"/>
              <a:t>Work Plan for 4y</a:t>
            </a:r>
          </a:p>
        </p:txBody>
      </p:sp>
      <p:sp>
        <p:nvSpPr>
          <p:cNvPr id="5124" name="Text Box 4"/>
          <p:cNvSpPr txBox="1">
            <a:spLocks noChangeArrowheads="1"/>
          </p:cNvSpPr>
          <p:nvPr/>
        </p:nvSpPr>
        <p:spPr bwMode="auto">
          <a:xfrm>
            <a:off x="495300" y="1524000"/>
            <a:ext cx="8153400" cy="41957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lstStyle>
            <a:lvl1pPr marL="342900" indent="-334963"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1pPr>
            <a:lvl2pPr marL="45720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2pPr>
            <a:lvl3pPr marL="85725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3pPr>
            <a:lvl4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4pPr>
            <a:lvl5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5pPr>
            <a:lvl6pPr marL="25146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6pPr>
            <a:lvl7pPr marL="29718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7pPr>
            <a:lvl8pPr marL="34290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8pPr>
            <a:lvl9pPr marL="38862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9pPr>
          </a:lstStyle>
          <a:p>
            <a:pPr marL="800100" indent="-457200" eaLnBrk="1" hangingPunct="1">
              <a:spcBef>
                <a:spcPts val="375"/>
              </a:spcBef>
              <a:buSzPct val="100000"/>
              <a:buFont typeface="Arial" panose="020B0604020202020204" pitchFamily="34" charset="0"/>
              <a:buChar char="•"/>
            </a:pPr>
            <a:r>
              <a:rPr lang="en-US" altLang="en-US" sz="2800" dirty="0">
                <a:solidFill>
                  <a:srgbClr val="000000"/>
                </a:solidFill>
              </a:rPr>
              <a:t>Update key descriptor:   </a:t>
            </a:r>
            <a:r>
              <a:rPr lang="en-US" altLang="en-US" sz="2800" dirty="0" err="1">
                <a:solidFill>
                  <a:srgbClr val="000000"/>
                </a:solidFill>
              </a:rPr>
              <a:t>Tero</a:t>
            </a:r>
            <a:r>
              <a:rPr lang="en-US" altLang="en-US" sz="2800" dirty="0">
                <a:solidFill>
                  <a:srgbClr val="000000"/>
                </a:solidFill>
              </a:rPr>
              <a:t> (in process)</a:t>
            </a:r>
          </a:p>
          <a:p>
            <a:pPr marL="800100" indent="-457200" eaLnBrk="1" hangingPunct="1">
              <a:spcBef>
                <a:spcPts val="375"/>
              </a:spcBef>
              <a:buSzPct val="100000"/>
              <a:buFont typeface="Arial" panose="020B0604020202020204" pitchFamily="34" charset="0"/>
              <a:buChar char="•"/>
            </a:pPr>
            <a:r>
              <a:rPr lang="en-US" altLang="en-US" sz="2800" dirty="0">
                <a:solidFill>
                  <a:srgbClr val="000000"/>
                </a:solidFill>
              </a:rPr>
              <a:t>Update 15.4-2015 Section 9 Security Text (see 15-18-0324-01) for technical comments (</a:t>
            </a:r>
            <a:r>
              <a:rPr lang="en-US" altLang="en-US" sz="2800" dirty="0" err="1">
                <a:solidFill>
                  <a:srgbClr val="000000"/>
                </a:solidFill>
              </a:rPr>
              <a:t>Tero</a:t>
            </a:r>
            <a:r>
              <a:rPr lang="en-US" altLang="en-US" sz="2800" dirty="0">
                <a:solidFill>
                  <a:srgbClr val="000000"/>
                </a:solidFill>
              </a:rPr>
              <a:t>)</a:t>
            </a:r>
          </a:p>
          <a:p>
            <a:pPr marL="800100" indent="-457200" eaLnBrk="1" hangingPunct="1">
              <a:spcBef>
                <a:spcPts val="375"/>
              </a:spcBef>
              <a:buSzPct val="100000"/>
              <a:buFont typeface="Arial" panose="020B0604020202020204" pitchFamily="34" charset="0"/>
              <a:buChar char="•"/>
            </a:pPr>
            <a:r>
              <a:rPr lang="en-US" altLang="en-US" sz="2800" dirty="0">
                <a:solidFill>
                  <a:srgbClr val="000000"/>
                </a:solidFill>
              </a:rPr>
              <a:t>Create “Annex B” for AES-256-CCM:  Don (draft created, to be modified)</a:t>
            </a:r>
          </a:p>
          <a:p>
            <a:pPr marL="800100" indent="-457200" eaLnBrk="1" hangingPunct="1">
              <a:spcBef>
                <a:spcPts val="375"/>
              </a:spcBef>
              <a:buSzPct val="100000"/>
              <a:buFont typeface="Arial" panose="020B0604020202020204" pitchFamily="34" charset="0"/>
              <a:buChar char="•"/>
            </a:pPr>
            <a:r>
              <a:rPr lang="en-US" altLang="en-US" sz="2800" dirty="0">
                <a:solidFill>
                  <a:srgbClr val="000000"/>
                </a:solidFill>
              </a:rPr>
              <a:t>Create “Annex C” for AES-256-CCM:  </a:t>
            </a:r>
            <a:r>
              <a:rPr lang="en-US" altLang="en-US" sz="2800" dirty="0" err="1">
                <a:solidFill>
                  <a:srgbClr val="000000"/>
                </a:solidFill>
              </a:rPr>
              <a:t>Tero</a:t>
            </a:r>
            <a:r>
              <a:rPr lang="en-US" altLang="en-US" sz="2800" dirty="0">
                <a:solidFill>
                  <a:srgbClr val="000000"/>
                </a:solidFill>
              </a:rPr>
              <a:t> (draft created)</a:t>
            </a:r>
          </a:p>
          <a:p>
            <a:pPr marL="800100" indent="-457200" eaLnBrk="1" hangingPunct="1">
              <a:spcBef>
                <a:spcPts val="375"/>
              </a:spcBef>
              <a:buSzPct val="100000"/>
              <a:buFont typeface="Arial" panose="020B0604020202020204" pitchFamily="34" charset="0"/>
              <a:buChar char="•"/>
            </a:pPr>
            <a:r>
              <a:rPr lang="en-US" altLang="en-US" sz="2800" dirty="0">
                <a:solidFill>
                  <a:srgbClr val="000000"/>
                </a:solidFill>
              </a:rPr>
              <a:t>Address ANA process for adding in cipher suites (use AES-256-CCM as first example):  Don (to be addressed in July)</a:t>
            </a:r>
          </a:p>
        </p:txBody>
      </p:sp>
      <p:sp>
        <p:nvSpPr>
          <p:cNvPr id="5" name="Footer Placeholder 5"/>
          <p:cNvSpPr>
            <a:spLocks noGrp="1"/>
          </p:cNvSpPr>
          <p:nvPr>
            <p:ph type="ftr" sz="quarter" idx="11"/>
          </p:nvPr>
        </p:nvSpPr>
        <p:spPr>
          <a:xfrm>
            <a:off x="5143500" y="6475413"/>
            <a:ext cx="3467100" cy="184150"/>
          </a:xfrm>
        </p:spPr>
        <p:txBody>
          <a:bodyPr/>
          <a:lstStyle/>
          <a:p>
            <a:pPr>
              <a:defRPr/>
            </a:pPr>
            <a:r>
              <a:rPr lang="en-US" dirty="0"/>
              <a:t>Don Sturek (</a:t>
            </a:r>
            <a:r>
              <a:rPr lang="en-US" dirty="0" err="1"/>
              <a:t>Itron</a:t>
            </a:r>
            <a:r>
              <a:rPr lang="en-US" dirty="0"/>
              <a:t>)</a:t>
            </a:r>
          </a:p>
        </p:txBody>
      </p:sp>
      <p:sp>
        <p:nvSpPr>
          <p:cNvPr id="6" name="Date Placeholder 3"/>
          <p:cNvSpPr>
            <a:spLocks noGrp="1"/>
          </p:cNvSpPr>
          <p:nvPr>
            <p:ph type="dt" sz="half" idx="10"/>
          </p:nvPr>
        </p:nvSpPr>
        <p:spPr>
          <a:xfrm>
            <a:off x="685800" y="381000"/>
            <a:ext cx="1600200" cy="215900"/>
          </a:xfrm>
        </p:spPr>
        <p:txBody>
          <a:bodyPr/>
          <a:lstStyle/>
          <a:p>
            <a:pPr>
              <a:defRPr/>
            </a:pPr>
            <a:r>
              <a:rPr lang="en-US" altLang="ko-KR" dirty="0"/>
              <a:t>March 2019</a:t>
            </a:r>
          </a:p>
        </p:txBody>
      </p:sp>
      <p:sp>
        <p:nvSpPr>
          <p:cNvPr id="7" name="Slide Number Placeholder 5"/>
          <p:cNvSpPr>
            <a:spLocks noGrp="1"/>
          </p:cNvSpPr>
          <p:nvPr>
            <p:ph type="sldNum" sz="quarter" idx="12"/>
          </p:nvPr>
        </p:nvSpPr>
        <p:spPr>
          <a:xfrm>
            <a:off x="4355594" y="6475413"/>
            <a:ext cx="432812" cy="184666"/>
          </a:xfrm>
        </p:spPr>
        <p:txBody>
          <a:bodyPr/>
          <a:lstStyle/>
          <a:p>
            <a:pPr>
              <a:defRPr/>
            </a:pPr>
            <a:r>
              <a:rPr lang="en-US" altLang="ko-KR"/>
              <a:t>Slide 3</a:t>
            </a:r>
            <a:endParaRPr lang="en-US" altLang="ko-KR" dirty="0"/>
          </a:p>
        </p:txBody>
      </p:sp>
    </p:spTree>
    <p:extLst>
      <p:ext uri="{BB962C8B-B14F-4D97-AF65-F5344CB8AC3E}">
        <p14:creationId xmlns:p14="http://schemas.microsoft.com/office/powerpoint/2010/main" val="3543944218"/>
      </p:ext>
    </p:extLst>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 Box 3"/>
          <p:cNvSpPr txBox="1">
            <a:spLocks noChangeArrowheads="1"/>
          </p:cNvSpPr>
          <p:nvPr/>
        </p:nvSpPr>
        <p:spPr bwMode="auto">
          <a:xfrm>
            <a:off x="863600" y="533400"/>
            <a:ext cx="7772400" cy="1219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ctr">
              <a:buSzPct val="100000"/>
              <a:defRPr/>
            </a:pPr>
            <a:r>
              <a:rPr lang="en-US" sz="3200" dirty="0"/>
              <a:t>Progress in Vancouver</a:t>
            </a:r>
          </a:p>
        </p:txBody>
      </p:sp>
      <p:sp>
        <p:nvSpPr>
          <p:cNvPr id="5124" name="Text Box 4"/>
          <p:cNvSpPr txBox="1">
            <a:spLocks noChangeArrowheads="1"/>
          </p:cNvSpPr>
          <p:nvPr/>
        </p:nvSpPr>
        <p:spPr bwMode="auto">
          <a:xfrm>
            <a:off x="505346" y="1752600"/>
            <a:ext cx="8153400" cy="41957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lstStyle>
            <a:lvl1pPr marL="342900" indent="-334963"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1pPr>
            <a:lvl2pPr marL="45720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2pPr>
            <a:lvl3pPr marL="85725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3pPr>
            <a:lvl4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4pPr>
            <a:lvl5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5pPr>
            <a:lvl6pPr marL="25146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6pPr>
            <a:lvl7pPr marL="29718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7pPr>
            <a:lvl8pPr marL="34290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8pPr>
            <a:lvl9pPr marL="38862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9pPr>
          </a:lstStyle>
          <a:p>
            <a:pPr marL="800100" indent="-457200" eaLnBrk="1" hangingPunct="1">
              <a:spcBef>
                <a:spcPts val="375"/>
              </a:spcBef>
              <a:buSzPct val="100000"/>
              <a:buFont typeface="Arial" panose="020B0604020202020204" pitchFamily="34" charset="0"/>
              <a:buChar char="•"/>
            </a:pPr>
            <a:r>
              <a:rPr lang="en-US" altLang="en-US" sz="2800" dirty="0">
                <a:solidFill>
                  <a:srgbClr val="000000"/>
                </a:solidFill>
              </a:rPr>
              <a:t>Timeline	</a:t>
            </a:r>
          </a:p>
          <a:p>
            <a:pPr marL="1314450" lvl="2" indent="-457200" eaLnBrk="1" hangingPunct="1">
              <a:spcBef>
                <a:spcPts val="375"/>
              </a:spcBef>
              <a:buSzPct val="100000"/>
              <a:buFont typeface="Arial" panose="020B0604020202020204" pitchFamily="34" charset="0"/>
              <a:buChar char="•"/>
            </a:pPr>
            <a:r>
              <a:rPr lang="en-US" altLang="en-US" sz="2800" dirty="0">
                <a:solidFill>
                  <a:srgbClr val="000000"/>
                </a:solidFill>
              </a:rPr>
              <a:t>Key Descriptor and Section 9 changes– May 2019</a:t>
            </a:r>
          </a:p>
          <a:p>
            <a:pPr marL="1314450" lvl="2" indent="-457200" eaLnBrk="1" hangingPunct="1">
              <a:spcBef>
                <a:spcPts val="375"/>
              </a:spcBef>
              <a:buSzPct val="100000"/>
              <a:buFont typeface="Arial" panose="020B0604020202020204" pitchFamily="34" charset="0"/>
              <a:buChar char="•"/>
            </a:pPr>
            <a:r>
              <a:rPr lang="en-US" altLang="en-US" sz="2800" dirty="0">
                <a:solidFill>
                  <a:srgbClr val="000000"/>
                </a:solidFill>
              </a:rPr>
              <a:t>Annex B for AES-256 – May 2019</a:t>
            </a:r>
          </a:p>
          <a:p>
            <a:pPr marL="1314450" lvl="2" indent="-457200" eaLnBrk="1" hangingPunct="1">
              <a:spcBef>
                <a:spcPts val="375"/>
              </a:spcBef>
              <a:buSzPct val="100000"/>
              <a:buFont typeface="Arial" panose="020B0604020202020204" pitchFamily="34" charset="0"/>
              <a:buChar char="•"/>
            </a:pPr>
            <a:r>
              <a:rPr lang="en-US" altLang="en-US" sz="2800" dirty="0">
                <a:solidFill>
                  <a:srgbClr val="000000"/>
                </a:solidFill>
              </a:rPr>
              <a:t>Annex C for AES-256 – </a:t>
            </a:r>
            <a:r>
              <a:rPr lang="en-US" altLang="en-US" sz="2800" dirty="0">
                <a:solidFill>
                  <a:srgbClr val="FF0000"/>
                </a:solidFill>
              </a:rPr>
              <a:t>May</a:t>
            </a:r>
            <a:r>
              <a:rPr lang="en-US" altLang="en-US" sz="2800" dirty="0">
                <a:solidFill>
                  <a:srgbClr val="000000"/>
                </a:solidFill>
              </a:rPr>
              <a:t> 2019</a:t>
            </a:r>
          </a:p>
          <a:p>
            <a:pPr marL="1314450" lvl="2" indent="-457200" eaLnBrk="1" hangingPunct="1">
              <a:spcBef>
                <a:spcPts val="375"/>
              </a:spcBef>
              <a:buSzPct val="100000"/>
              <a:buFont typeface="Arial" panose="020B0604020202020204" pitchFamily="34" charset="0"/>
              <a:buChar char="•"/>
            </a:pPr>
            <a:r>
              <a:rPr lang="en-US" altLang="en-US" sz="2800" dirty="0">
                <a:solidFill>
                  <a:srgbClr val="000000"/>
                </a:solidFill>
              </a:rPr>
              <a:t>Initial WG Letter Ballot –</a:t>
            </a:r>
            <a:r>
              <a:rPr lang="en-US" altLang="en-US" sz="2800" dirty="0">
                <a:solidFill>
                  <a:srgbClr val="FF0000"/>
                </a:solidFill>
              </a:rPr>
              <a:t>July</a:t>
            </a:r>
            <a:r>
              <a:rPr lang="en-US" altLang="en-US" sz="2800" dirty="0">
                <a:solidFill>
                  <a:srgbClr val="000000"/>
                </a:solidFill>
              </a:rPr>
              <a:t> 2019</a:t>
            </a:r>
          </a:p>
          <a:p>
            <a:pPr marL="1314450" lvl="2" indent="-457200" eaLnBrk="1" hangingPunct="1">
              <a:spcBef>
                <a:spcPts val="375"/>
              </a:spcBef>
              <a:buSzPct val="100000"/>
              <a:buFont typeface="Arial" panose="020B0604020202020204" pitchFamily="34" charset="0"/>
              <a:buChar char="•"/>
            </a:pPr>
            <a:r>
              <a:rPr lang="en-US" altLang="en-US" sz="2800" dirty="0">
                <a:solidFill>
                  <a:srgbClr val="000000"/>
                </a:solidFill>
              </a:rPr>
              <a:t>Recirculation Letter Ballot – </a:t>
            </a:r>
            <a:r>
              <a:rPr lang="en-US" altLang="en-US" sz="2800" dirty="0">
                <a:solidFill>
                  <a:srgbClr val="FF0000"/>
                </a:solidFill>
              </a:rPr>
              <a:t>September </a:t>
            </a:r>
            <a:r>
              <a:rPr lang="en-US" altLang="en-US" sz="2800" dirty="0">
                <a:solidFill>
                  <a:schemeClr val="tx1"/>
                </a:solidFill>
              </a:rPr>
              <a:t>2019</a:t>
            </a:r>
            <a:r>
              <a:rPr lang="en-US" altLang="en-US" sz="2800" dirty="0">
                <a:solidFill>
                  <a:srgbClr val="000000"/>
                </a:solidFill>
              </a:rPr>
              <a:t>, conditional approval from EC for SA ballot</a:t>
            </a:r>
          </a:p>
          <a:p>
            <a:pPr marL="1314450" lvl="2" indent="-457200" eaLnBrk="1" hangingPunct="1">
              <a:spcBef>
                <a:spcPts val="375"/>
              </a:spcBef>
              <a:buSzPct val="100000"/>
              <a:buFont typeface="Arial" panose="020B0604020202020204" pitchFamily="34" charset="0"/>
              <a:buChar char="•"/>
            </a:pPr>
            <a:r>
              <a:rPr lang="en-US" altLang="en-US" sz="2800" dirty="0">
                <a:solidFill>
                  <a:srgbClr val="000000"/>
                </a:solidFill>
              </a:rPr>
              <a:t>SA Ballot – </a:t>
            </a:r>
            <a:r>
              <a:rPr lang="en-US" altLang="en-US" sz="2800" dirty="0">
                <a:solidFill>
                  <a:srgbClr val="FF0000"/>
                </a:solidFill>
              </a:rPr>
              <a:t>January 2020</a:t>
            </a:r>
          </a:p>
          <a:p>
            <a:pPr marL="1314450" lvl="2" indent="-457200" eaLnBrk="1" hangingPunct="1">
              <a:spcBef>
                <a:spcPts val="375"/>
              </a:spcBef>
              <a:buSzPct val="100000"/>
              <a:buFont typeface="Arial" panose="020B0604020202020204" pitchFamily="34" charset="0"/>
              <a:buChar char="•"/>
            </a:pPr>
            <a:endParaRPr lang="en-US" sz="2800" dirty="0">
              <a:solidFill>
                <a:schemeClr val="tx1"/>
              </a:solidFill>
              <a:latin typeface="Times" charset="0"/>
              <a:ea typeface="Times" charset="0"/>
              <a:cs typeface="Times" charset="0"/>
            </a:endParaRPr>
          </a:p>
          <a:p>
            <a:pPr marL="1314450" lvl="2" indent="-457200" eaLnBrk="1" hangingPunct="1">
              <a:spcBef>
                <a:spcPts val="375"/>
              </a:spcBef>
              <a:buSzPct val="100000"/>
              <a:buFont typeface="Arial" panose="020B0604020202020204" pitchFamily="34" charset="0"/>
              <a:buChar char="•"/>
            </a:pPr>
            <a:endParaRPr lang="mr-IN" sz="2800" dirty="0">
              <a:solidFill>
                <a:schemeClr val="tx1"/>
              </a:solidFill>
              <a:latin typeface="Times" charset="0"/>
              <a:ea typeface="Times" charset="0"/>
              <a:cs typeface="Times" charset="0"/>
            </a:endParaRPr>
          </a:p>
          <a:p>
            <a:pPr marL="1314450" lvl="2" indent="-457200" eaLnBrk="1" hangingPunct="1">
              <a:spcBef>
                <a:spcPts val="375"/>
              </a:spcBef>
              <a:buSzPct val="100000"/>
              <a:buFont typeface="Arial" panose="020B0604020202020204" pitchFamily="34" charset="0"/>
              <a:buChar char="•"/>
            </a:pPr>
            <a:endParaRPr lang="en-US" altLang="en-US" sz="2000" dirty="0">
              <a:solidFill>
                <a:srgbClr val="000000"/>
              </a:solidFill>
              <a:latin typeface="Times" charset="0"/>
              <a:ea typeface="Times" charset="0"/>
              <a:cs typeface="Times" charset="0"/>
            </a:endParaRPr>
          </a:p>
        </p:txBody>
      </p:sp>
      <p:sp>
        <p:nvSpPr>
          <p:cNvPr id="5" name="Footer Placeholder 5"/>
          <p:cNvSpPr>
            <a:spLocks noGrp="1"/>
          </p:cNvSpPr>
          <p:nvPr>
            <p:ph type="ftr" sz="quarter" idx="11"/>
          </p:nvPr>
        </p:nvSpPr>
        <p:spPr>
          <a:xfrm>
            <a:off x="5143500" y="6475413"/>
            <a:ext cx="3467100" cy="184150"/>
          </a:xfrm>
        </p:spPr>
        <p:txBody>
          <a:bodyPr/>
          <a:lstStyle/>
          <a:p>
            <a:pPr>
              <a:defRPr/>
            </a:pPr>
            <a:r>
              <a:rPr lang="en-US" dirty="0"/>
              <a:t>Don Sturek (</a:t>
            </a:r>
            <a:r>
              <a:rPr lang="en-US" dirty="0" err="1"/>
              <a:t>Itron</a:t>
            </a:r>
            <a:r>
              <a:rPr lang="en-US" dirty="0"/>
              <a:t>)</a:t>
            </a:r>
          </a:p>
        </p:txBody>
      </p:sp>
      <p:sp>
        <p:nvSpPr>
          <p:cNvPr id="6" name="Date Placeholder 3"/>
          <p:cNvSpPr>
            <a:spLocks noGrp="1"/>
          </p:cNvSpPr>
          <p:nvPr>
            <p:ph type="dt" sz="half" idx="10"/>
          </p:nvPr>
        </p:nvSpPr>
        <p:spPr>
          <a:xfrm>
            <a:off x="685800" y="381000"/>
            <a:ext cx="1600200" cy="215900"/>
          </a:xfrm>
        </p:spPr>
        <p:txBody>
          <a:bodyPr/>
          <a:lstStyle/>
          <a:p>
            <a:pPr>
              <a:defRPr/>
            </a:pPr>
            <a:r>
              <a:rPr lang="en-US" altLang="ko-KR" dirty="0"/>
              <a:t>March 2019</a:t>
            </a:r>
          </a:p>
        </p:txBody>
      </p:sp>
      <p:sp>
        <p:nvSpPr>
          <p:cNvPr id="7" name="Slide Number Placeholder 5"/>
          <p:cNvSpPr>
            <a:spLocks noGrp="1"/>
          </p:cNvSpPr>
          <p:nvPr>
            <p:ph type="sldNum" sz="quarter" idx="12"/>
          </p:nvPr>
        </p:nvSpPr>
        <p:spPr>
          <a:xfrm>
            <a:off x="4355594" y="6475413"/>
            <a:ext cx="432812" cy="184666"/>
          </a:xfrm>
        </p:spPr>
        <p:txBody>
          <a:bodyPr/>
          <a:lstStyle/>
          <a:p>
            <a:pPr>
              <a:defRPr/>
            </a:pPr>
            <a:r>
              <a:rPr lang="en-US" altLang="ko-KR"/>
              <a:t>Slide 3</a:t>
            </a:r>
            <a:endParaRPr lang="en-US" altLang="ko-KR" dirty="0"/>
          </a:p>
        </p:txBody>
      </p:sp>
    </p:spTree>
    <p:extLst>
      <p:ext uri="{BB962C8B-B14F-4D97-AF65-F5344CB8AC3E}">
        <p14:creationId xmlns:p14="http://schemas.microsoft.com/office/powerpoint/2010/main" val="269485508"/>
      </p:ext>
    </p:extLst>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 Box 3"/>
          <p:cNvSpPr txBox="1">
            <a:spLocks noChangeArrowheads="1"/>
          </p:cNvSpPr>
          <p:nvPr/>
        </p:nvSpPr>
        <p:spPr bwMode="auto">
          <a:xfrm>
            <a:off x="863600" y="533400"/>
            <a:ext cx="7772400" cy="1219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ctr">
              <a:buSzPct val="100000"/>
              <a:defRPr/>
            </a:pPr>
            <a:r>
              <a:rPr lang="en-US" sz="3200" dirty="0"/>
              <a:t>Progress in Vancouver</a:t>
            </a:r>
          </a:p>
        </p:txBody>
      </p:sp>
      <p:sp>
        <p:nvSpPr>
          <p:cNvPr id="5124" name="Text Box 4"/>
          <p:cNvSpPr txBox="1">
            <a:spLocks noChangeArrowheads="1"/>
          </p:cNvSpPr>
          <p:nvPr/>
        </p:nvSpPr>
        <p:spPr bwMode="auto">
          <a:xfrm>
            <a:off x="505346" y="1752600"/>
            <a:ext cx="8153400" cy="41957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lstStyle>
            <a:lvl1pPr marL="342900" indent="-334963"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1pPr>
            <a:lvl2pPr marL="45720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2pPr>
            <a:lvl3pPr marL="85725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3pPr>
            <a:lvl4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4pPr>
            <a:lvl5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5pPr>
            <a:lvl6pPr marL="25146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6pPr>
            <a:lvl7pPr marL="29718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7pPr>
            <a:lvl8pPr marL="34290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8pPr>
            <a:lvl9pPr marL="38862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9pPr>
          </a:lstStyle>
          <a:p>
            <a:pPr marL="800100" indent="-457200" eaLnBrk="1" hangingPunct="1">
              <a:spcBef>
                <a:spcPts val="375"/>
              </a:spcBef>
              <a:buSzPct val="100000"/>
              <a:buFont typeface="Arial" panose="020B0604020202020204" pitchFamily="34" charset="0"/>
              <a:buChar char="•"/>
            </a:pPr>
            <a:r>
              <a:rPr lang="en-US" altLang="en-US" sz="2800" dirty="0">
                <a:solidFill>
                  <a:srgbClr val="000000"/>
                </a:solidFill>
              </a:rPr>
              <a:t>PAR/CSD for IEEE 802.15.9 update	</a:t>
            </a:r>
          </a:p>
          <a:p>
            <a:pPr marL="1314450" lvl="2" indent="-457200" eaLnBrk="1" hangingPunct="1">
              <a:spcBef>
                <a:spcPts val="375"/>
              </a:spcBef>
              <a:buSzPct val="100000"/>
              <a:buFont typeface="Arial" panose="020B0604020202020204" pitchFamily="34" charset="0"/>
              <a:buChar char="•"/>
            </a:pPr>
            <a:r>
              <a:rPr lang="en-US" altLang="en-US" sz="2800" dirty="0">
                <a:solidFill>
                  <a:srgbClr val="000000"/>
                </a:solidFill>
                <a:latin typeface="Times" charset="0"/>
                <a:ea typeface="Times" charset="0"/>
                <a:cs typeface="Times" charset="0"/>
              </a:rPr>
              <a:t>Completed a draft of PAR/CSD (15-19-0082-00 and 15-19-0086-00)</a:t>
            </a:r>
            <a:endParaRPr lang="en-US" altLang="en-US" sz="2000" dirty="0">
              <a:solidFill>
                <a:srgbClr val="000000"/>
              </a:solidFill>
              <a:latin typeface="Times" charset="0"/>
              <a:ea typeface="Times" charset="0"/>
              <a:cs typeface="Times" charset="0"/>
            </a:endParaRPr>
          </a:p>
          <a:p>
            <a:pPr marL="1314450" lvl="2" indent="-457200" eaLnBrk="1" hangingPunct="1">
              <a:spcBef>
                <a:spcPts val="375"/>
              </a:spcBef>
              <a:buSzPct val="100000"/>
              <a:buFont typeface="Arial" panose="020B0604020202020204" pitchFamily="34" charset="0"/>
              <a:buChar char="•"/>
            </a:pPr>
            <a:r>
              <a:rPr lang="en-US" sz="2800" dirty="0" err="1">
                <a:solidFill>
                  <a:srgbClr val="000000"/>
                </a:solidFill>
                <a:latin typeface="Times" charset="0"/>
                <a:ea typeface="Times" charset="0"/>
                <a:cs typeface="Times" charset="0"/>
              </a:rPr>
              <a:t>Tero</a:t>
            </a:r>
            <a:r>
              <a:rPr lang="en-US" sz="2800" dirty="0">
                <a:solidFill>
                  <a:srgbClr val="000000"/>
                </a:solidFill>
                <a:latin typeface="Times" charset="0"/>
                <a:ea typeface="Times" charset="0"/>
                <a:cs typeface="Times" charset="0"/>
              </a:rPr>
              <a:t> has volunteered to chair</a:t>
            </a:r>
          </a:p>
        </p:txBody>
      </p:sp>
      <p:sp>
        <p:nvSpPr>
          <p:cNvPr id="5" name="Footer Placeholder 5"/>
          <p:cNvSpPr>
            <a:spLocks noGrp="1"/>
          </p:cNvSpPr>
          <p:nvPr>
            <p:ph type="ftr" sz="quarter" idx="11"/>
          </p:nvPr>
        </p:nvSpPr>
        <p:spPr>
          <a:xfrm>
            <a:off x="5143500" y="6475413"/>
            <a:ext cx="3467100" cy="184150"/>
          </a:xfrm>
        </p:spPr>
        <p:txBody>
          <a:bodyPr/>
          <a:lstStyle/>
          <a:p>
            <a:pPr>
              <a:defRPr/>
            </a:pPr>
            <a:r>
              <a:rPr lang="en-US" dirty="0"/>
              <a:t>Don Sturek (</a:t>
            </a:r>
            <a:r>
              <a:rPr lang="en-US" dirty="0" err="1"/>
              <a:t>Itron</a:t>
            </a:r>
            <a:r>
              <a:rPr lang="en-US" dirty="0"/>
              <a:t>)</a:t>
            </a:r>
          </a:p>
        </p:txBody>
      </p:sp>
      <p:sp>
        <p:nvSpPr>
          <p:cNvPr id="6" name="Date Placeholder 3"/>
          <p:cNvSpPr>
            <a:spLocks noGrp="1"/>
          </p:cNvSpPr>
          <p:nvPr>
            <p:ph type="dt" sz="half" idx="10"/>
          </p:nvPr>
        </p:nvSpPr>
        <p:spPr>
          <a:xfrm>
            <a:off x="685800" y="381000"/>
            <a:ext cx="1600200" cy="215900"/>
          </a:xfrm>
        </p:spPr>
        <p:txBody>
          <a:bodyPr/>
          <a:lstStyle/>
          <a:p>
            <a:pPr>
              <a:defRPr/>
            </a:pPr>
            <a:r>
              <a:rPr lang="en-US" altLang="ko-KR" dirty="0"/>
              <a:t>March 2019</a:t>
            </a:r>
          </a:p>
        </p:txBody>
      </p:sp>
      <p:sp>
        <p:nvSpPr>
          <p:cNvPr id="7" name="Slide Number Placeholder 5"/>
          <p:cNvSpPr>
            <a:spLocks noGrp="1"/>
          </p:cNvSpPr>
          <p:nvPr>
            <p:ph type="sldNum" sz="quarter" idx="12"/>
          </p:nvPr>
        </p:nvSpPr>
        <p:spPr>
          <a:xfrm>
            <a:off x="4355594" y="6475413"/>
            <a:ext cx="432812" cy="184666"/>
          </a:xfrm>
        </p:spPr>
        <p:txBody>
          <a:bodyPr/>
          <a:lstStyle/>
          <a:p>
            <a:pPr>
              <a:defRPr/>
            </a:pPr>
            <a:r>
              <a:rPr lang="en-US" altLang="ko-KR"/>
              <a:t>Slide 3</a:t>
            </a:r>
            <a:endParaRPr lang="en-US" altLang="ko-KR" dirty="0"/>
          </a:p>
        </p:txBody>
      </p:sp>
    </p:spTree>
    <p:extLst>
      <p:ext uri="{BB962C8B-B14F-4D97-AF65-F5344CB8AC3E}">
        <p14:creationId xmlns:p14="http://schemas.microsoft.com/office/powerpoint/2010/main" val="2510243815"/>
      </p:ext>
    </p:extLst>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 Box 3"/>
          <p:cNvSpPr txBox="1">
            <a:spLocks noChangeArrowheads="1"/>
          </p:cNvSpPr>
          <p:nvPr/>
        </p:nvSpPr>
        <p:spPr bwMode="auto">
          <a:xfrm>
            <a:off x="863600" y="533400"/>
            <a:ext cx="7772400" cy="1219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ctr">
              <a:buSzPct val="100000"/>
              <a:defRPr/>
            </a:pPr>
            <a:r>
              <a:rPr lang="en-US" sz="3200" dirty="0"/>
              <a:t>Agenda for May</a:t>
            </a:r>
          </a:p>
        </p:txBody>
      </p:sp>
      <p:sp>
        <p:nvSpPr>
          <p:cNvPr id="5124" name="Text Box 4"/>
          <p:cNvSpPr txBox="1">
            <a:spLocks noChangeArrowheads="1"/>
          </p:cNvSpPr>
          <p:nvPr/>
        </p:nvSpPr>
        <p:spPr bwMode="auto">
          <a:xfrm>
            <a:off x="505346" y="1752600"/>
            <a:ext cx="8153400" cy="41957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lstStyle>
            <a:lvl1pPr marL="342900" indent="-334963"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1pPr>
            <a:lvl2pPr marL="45720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2pPr>
            <a:lvl3pPr marL="85725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3pPr>
            <a:lvl4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4pPr>
            <a:lvl5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5pPr>
            <a:lvl6pPr marL="25146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6pPr>
            <a:lvl7pPr marL="29718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7pPr>
            <a:lvl8pPr marL="34290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8pPr>
            <a:lvl9pPr marL="38862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9pPr>
          </a:lstStyle>
          <a:p>
            <a:pPr marL="800100" indent="-457200" eaLnBrk="1" hangingPunct="1">
              <a:spcBef>
                <a:spcPts val="375"/>
              </a:spcBef>
              <a:buSzPct val="100000"/>
              <a:buFont typeface="Arial" panose="020B0604020202020204" pitchFamily="34" charset="0"/>
              <a:buChar char="•"/>
            </a:pPr>
            <a:r>
              <a:rPr lang="en-US" altLang="en-US" sz="2800" dirty="0">
                <a:solidFill>
                  <a:srgbClr val="000000"/>
                </a:solidFill>
              </a:rPr>
              <a:t>Review the Section 9, Annex B and Annex C changes	</a:t>
            </a:r>
          </a:p>
          <a:p>
            <a:pPr marL="800100" indent="-457200" eaLnBrk="1" hangingPunct="1">
              <a:spcBef>
                <a:spcPts val="375"/>
              </a:spcBef>
              <a:buSzPct val="100000"/>
              <a:buFont typeface="Arial" panose="020B0604020202020204" pitchFamily="34" charset="0"/>
              <a:buChar char="•"/>
            </a:pPr>
            <a:r>
              <a:rPr lang="en-US" altLang="en-US" sz="2800" dirty="0">
                <a:solidFill>
                  <a:srgbClr val="000000"/>
                </a:solidFill>
              </a:rPr>
              <a:t>Create draft in private area, perform WG internal review closing before the July meeting</a:t>
            </a:r>
          </a:p>
        </p:txBody>
      </p:sp>
      <p:sp>
        <p:nvSpPr>
          <p:cNvPr id="5" name="Footer Placeholder 5"/>
          <p:cNvSpPr>
            <a:spLocks noGrp="1"/>
          </p:cNvSpPr>
          <p:nvPr>
            <p:ph type="ftr" sz="quarter" idx="11"/>
          </p:nvPr>
        </p:nvSpPr>
        <p:spPr>
          <a:xfrm>
            <a:off x="5143500" y="6475413"/>
            <a:ext cx="3467100" cy="184150"/>
          </a:xfrm>
        </p:spPr>
        <p:txBody>
          <a:bodyPr/>
          <a:lstStyle/>
          <a:p>
            <a:pPr>
              <a:defRPr/>
            </a:pPr>
            <a:r>
              <a:rPr lang="en-US" dirty="0"/>
              <a:t>Don Sturek (</a:t>
            </a:r>
            <a:r>
              <a:rPr lang="en-US" dirty="0" err="1"/>
              <a:t>Itron</a:t>
            </a:r>
            <a:r>
              <a:rPr lang="en-US" dirty="0"/>
              <a:t>)</a:t>
            </a:r>
          </a:p>
        </p:txBody>
      </p:sp>
      <p:sp>
        <p:nvSpPr>
          <p:cNvPr id="6" name="Date Placeholder 3"/>
          <p:cNvSpPr>
            <a:spLocks noGrp="1"/>
          </p:cNvSpPr>
          <p:nvPr>
            <p:ph type="dt" sz="half" idx="10"/>
          </p:nvPr>
        </p:nvSpPr>
        <p:spPr>
          <a:xfrm>
            <a:off x="685800" y="381000"/>
            <a:ext cx="1600200" cy="215900"/>
          </a:xfrm>
        </p:spPr>
        <p:txBody>
          <a:bodyPr/>
          <a:lstStyle/>
          <a:p>
            <a:pPr>
              <a:defRPr/>
            </a:pPr>
            <a:r>
              <a:rPr lang="en-US" altLang="ko-KR" dirty="0"/>
              <a:t>March 2019</a:t>
            </a:r>
          </a:p>
        </p:txBody>
      </p:sp>
      <p:sp>
        <p:nvSpPr>
          <p:cNvPr id="7" name="Slide Number Placeholder 5"/>
          <p:cNvSpPr>
            <a:spLocks noGrp="1"/>
          </p:cNvSpPr>
          <p:nvPr>
            <p:ph type="sldNum" sz="quarter" idx="12"/>
          </p:nvPr>
        </p:nvSpPr>
        <p:spPr>
          <a:xfrm>
            <a:off x="4355594" y="6475413"/>
            <a:ext cx="432812" cy="184666"/>
          </a:xfrm>
        </p:spPr>
        <p:txBody>
          <a:bodyPr/>
          <a:lstStyle/>
          <a:p>
            <a:pPr>
              <a:defRPr/>
            </a:pPr>
            <a:r>
              <a:rPr lang="en-US" altLang="ko-KR"/>
              <a:t>Slide 3</a:t>
            </a:r>
            <a:endParaRPr lang="en-US" altLang="ko-KR" dirty="0"/>
          </a:p>
        </p:txBody>
      </p:sp>
    </p:spTree>
    <p:extLst>
      <p:ext uri="{BB962C8B-B14F-4D97-AF65-F5344CB8AC3E}">
        <p14:creationId xmlns:p14="http://schemas.microsoft.com/office/powerpoint/2010/main" val="1710773897"/>
      </p:ext>
    </p:extLst>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40000</TotalTime>
  <Words>303</Words>
  <Application>Microsoft Macintosh PowerPoint</Application>
  <PresentationFormat>On-screen Show (4:3)</PresentationFormat>
  <Paragraphs>90</Paragraphs>
  <Slides>7</Slides>
  <Notes>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Times</vt:lpstr>
      <vt:lpstr>Times New Roman</vt:lpstr>
      <vt:lpstr>Default Design</vt:lpstr>
      <vt:lpstr>PowerPoint Presentation</vt:lpstr>
      <vt:lpstr>IEEE 802.15.4y SECN Closing report</vt:lpstr>
      <vt:lpstr>PowerPoint Presentation</vt:lpstr>
      <vt:lpstr>PowerPoint Presentation</vt:lpstr>
      <vt:lpstr>PowerPoint Presentation</vt:lpstr>
      <vt:lpstr>PowerPoint Presentation</vt:lpstr>
      <vt:lpstr>PowerPoint Presentation</vt:lpstr>
    </vt:vector>
  </TitlesOfParts>
  <Manager/>
  <Company>Silver Spring Networks</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SG4v Closing Report for Macau</dc:title>
  <dc:subject>IEEE 802.15</dc:subject>
  <dc:creator>Kunal Shah</dc:creator>
  <cp:keywords/>
  <dc:description/>
  <cp:lastModifiedBy>Sturek, Don</cp:lastModifiedBy>
  <cp:revision>711</cp:revision>
  <cp:lastPrinted>2015-07-14T16:02:16Z</cp:lastPrinted>
  <dcterms:created xsi:type="dcterms:W3CDTF">2009-07-12T16:25:16Z</dcterms:created>
  <dcterms:modified xsi:type="dcterms:W3CDTF">2019-03-14T16:19:22Z</dcterms:modified>
  <cp:category/>
</cp:coreProperties>
</file>