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5" r:id="rId5"/>
    <p:sldId id="332" r:id="rId6"/>
    <p:sldId id="336"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p:restoredTop sz="95701" autoAdjust="0"/>
  </p:normalViewPr>
  <p:slideViewPr>
    <p:cSldViewPr>
      <p:cViewPr varScale="1">
        <p:scale>
          <a:sx n="110" d="100"/>
          <a:sy n="110" d="100"/>
        </p:scale>
        <p:origin x="224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627143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15-19-0139-00-secn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March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March 2019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March 2019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March 2019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2019&gt;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March 14, 2018</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March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350837" indent="-342900">
              <a:buFont typeface="Arial" panose="020B0604020202020204" pitchFamily="34" charset="0"/>
              <a:buChar char="•"/>
            </a:pPr>
            <a:r>
              <a:rPr lang="en-US" sz="2400" dirty="0">
                <a:solidFill>
                  <a:schemeClr val="tx1"/>
                </a:solidFill>
              </a:rPr>
              <a:t>Review contribution for Annex B coverage of AES-256-CCM</a:t>
            </a:r>
          </a:p>
          <a:p>
            <a:pPr marL="800100" lvl="1" indent="-342900">
              <a:buFont typeface="Arial" panose="020B0604020202020204" pitchFamily="34" charset="0"/>
              <a:buChar char="•"/>
            </a:pPr>
            <a:r>
              <a:rPr lang="en-US" sz="2400" dirty="0">
                <a:solidFill>
                  <a:schemeClr val="tx1"/>
                </a:solidFill>
              </a:rPr>
              <a:t>15-19-0081</a:t>
            </a:r>
          </a:p>
          <a:p>
            <a:pPr marL="350837" indent="-342900">
              <a:buFont typeface="Arial" panose="020B0604020202020204" pitchFamily="34" charset="0"/>
              <a:buChar char="•"/>
            </a:pPr>
            <a:r>
              <a:rPr lang="en-US" sz="2400" dirty="0">
                <a:solidFill>
                  <a:schemeClr val="tx1"/>
                </a:solidFill>
              </a:rPr>
              <a:t>Review 802.15.9a PAR/CSD:  15-19-0082, 15-19-0086</a:t>
            </a:r>
          </a:p>
          <a:p>
            <a:pPr marL="350837" indent="-342900">
              <a:buFont typeface="Arial" panose="020B0604020202020204" pitchFamily="34" charset="0"/>
              <a:buChar char="•"/>
            </a:pPr>
            <a:r>
              <a:rPr lang="en-US" sz="2400" dirty="0">
                <a:solidFill>
                  <a:schemeClr val="tx1"/>
                </a:solidFill>
              </a:rPr>
              <a:t>Review IEEE 802.15.4, Section 9 edits needed for 4y</a:t>
            </a:r>
          </a:p>
          <a:p>
            <a:pPr marL="350837" indent="-342900">
              <a:buFont typeface="Arial" panose="020B0604020202020204" pitchFamily="34" charset="0"/>
              <a:buChar char="•"/>
            </a:pPr>
            <a:r>
              <a:rPr lang="en-US" sz="2400" dirty="0">
                <a:solidFill>
                  <a:schemeClr val="tx1"/>
                </a:solidFill>
              </a:rPr>
              <a:t>Update timeline</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r>
              <a:rPr lang="en-US" altLang="en-US" sz="2800" dirty="0">
                <a:solidFill>
                  <a:srgbClr val="000000"/>
                </a:solidFill>
              </a:rPr>
              <a:t> (in process)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15.4-2015 Section 9 Security Text (see 15-18-0324-01) for technical comments (TBD)</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(draft created, to be modified)</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a:t>
            </a:r>
            <a:r>
              <a:rPr lang="en-US" altLang="en-US" sz="2800" dirty="0" err="1">
                <a:solidFill>
                  <a:srgbClr val="000000"/>
                </a:solidFill>
              </a:rPr>
              <a:t>Tero</a:t>
            </a:r>
            <a:r>
              <a:rPr lang="en-US" altLang="en-US" sz="2800" dirty="0">
                <a:solidFill>
                  <a:srgbClr val="000000"/>
                </a:solidFill>
              </a:rPr>
              <a:t> (draft created)</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 (to be addressed in July)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Vancouver</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 May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AES-256 – May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AES-256 – </a:t>
            </a:r>
            <a:r>
              <a:rPr lang="en-US" altLang="en-US" sz="2800" dirty="0">
                <a:solidFill>
                  <a:srgbClr val="FF0000"/>
                </a:solidFill>
              </a:rPr>
              <a:t>May</a:t>
            </a:r>
            <a:r>
              <a:rPr lang="en-US" altLang="en-US" sz="2800" dirty="0">
                <a:solidFill>
                  <a:srgbClr val="000000"/>
                </a:solidFill>
              </a:rPr>
              <a:t>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Initial WG Letter Ballot –</a:t>
            </a:r>
            <a:r>
              <a:rPr lang="en-US" altLang="en-US" sz="2800" dirty="0">
                <a:solidFill>
                  <a:srgbClr val="FF0000"/>
                </a:solidFill>
              </a:rPr>
              <a:t>September</a:t>
            </a:r>
            <a:r>
              <a:rPr lang="en-US" altLang="en-US" sz="2800" dirty="0">
                <a:solidFill>
                  <a:srgbClr val="000000"/>
                </a:solidFill>
              </a:rPr>
              <a:t>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 Letter Ballot – </a:t>
            </a:r>
            <a:r>
              <a:rPr lang="en-US" altLang="en-US" sz="2800" dirty="0">
                <a:solidFill>
                  <a:srgbClr val="FF0000"/>
                </a:solidFill>
              </a:rPr>
              <a:t>November </a:t>
            </a:r>
            <a:r>
              <a:rPr lang="en-US" altLang="en-US" sz="2800" dirty="0">
                <a:solidFill>
                  <a:schemeClr val="tx1"/>
                </a:solidFill>
              </a:rPr>
              <a:t>2019</a:t>
            </a:r>
            <a:r>
              <a:rPr lang="en-US" altLang="en-US" sz="2800" dirty="0">
                <a:solidFill>
                  <a:srgbClr val="000000"/>
                </a:solidFill>
              </a:rPr>
              <a:t>, conditional approval from EC for SA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SA Ballot – </a:t>
            </a:r>
            <a:r>
              <a:rPr lang="en-US" altLang="en-US" sz="2800" dirty="0">
                <a:solidFill>
                  <a:srgbClr val="FF0000"/>
                </a:solidFill>
              </a:rPr>
              <a:t>January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Vancouver</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PAR/CSD for IEEE 802.15.9 update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charset="0"/>
                <a:ea typeface="Times" charset="0"/>
                <a:cs typeface="Times" charset="0"/>
              </a:rPr>
              <a:t>Completed a draft of PAR/CSD (15-19-0082-00 and 15-19-0086-00)</a:t>
            </a:r>
            <a:endParaRPr lang="en-US" altLang="en-US" sz="2000" dirty="0">
              <a:solidFill>
                <a:srgbClr val="000000"/>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r>
              <a:rPr lang="en-US" sz="2800" dirty="0" err="1">
                <a:solidFill>
                  <a:srgbClr val="000000"/>
                </a:solidFill>
                <a:latin typeface="Times" charset="0"/>
                <a:ea typeface="Times" charset="0"/>
                <a:cs typeface="Times" charset="0"/>
              </a:rPr>
              <a:t>Tero</a:t>
            </a:r>
            <a:r>
              <a:rPr lang="en-US" sz="2800" dirty="0">
                <a:solidFill>
                  <a:srgbClr val="000000"/>
                </a:solidFill>
                <a:latin typeface="Times" charset="0"/>
                <a:ea typeface="Times" charset="0"/>
                <a:cs typeface="Times" charset="0"/>
              </a:rPr>
              <a:t> has volunteered to chair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5102438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39955</TotalTime>
  <Words>271</Words>
  <Application>Microsoft Macintosh PowerPoint</Application>
  <PresentationFormat>On-screen Show (4:3)</PresentationFormat>
  <Paragraphs>80</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708</cp:revision>
  <cp:lastPrinted>2015-07-14T16:02:16Z</cp:lastPrinted>
  <dcterms:created xsi:type="dcterms:W3CDTF">2009-07-12T16:25:16Z</dcterms:created>
  <dcterms:modified xsi:type="dcterms:W3CDTF">2019-03-13T18:18:18Z</dcterms:modified>
  <cp:category/>
</cp:coreProperties>
</file>