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9" r:id="rId2"/>
    <p:sldId id="490" r:id="rId3"/>
    <p:sldId id="491" r:id="rId4"/>
    <p:sldId id="333" r:id="rId5"/>
    <p:sldId id="477" r:id="rId6"/>
    <p:sldId id="326" r:id="rId7"/>
    <p:sldId id="334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5179" autoAdjust="0"/>
  </p:normalViewPr>
  <p:slideViewPr>
    <p:cSldViewPr>
      <p:cViewPr varScale="1">
        <p:scale>
          <a:sx n="91" d="100"/>
          <a:sy n="91" d="100"/>
        </p:scale>
        <p:origin x="78" y="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090" y="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dirty="0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24694"/>
            <a:ext cx="77724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dirty="0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March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85567" y="6475413"/>
            <a:ext cx="1258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802.15-19/0135r00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9/18-19-0031-00-0000-agenda-yvr-plenary-12-14mar2019-rr-tag.ppt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9/18-19-0009-00-0000-minutes-stl-interim-15-17-jan-2019-rr-tag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dirty="0"/>
            </a:br>
            <a:r>
              <a:rPr lang="en-US" sz="2400" dirty="0"/>
              <a:t>Vancouver, BC, Canada, Plenary </a:t>
            </a:r>
            <a:br>
              <a:rPr lang="en-US" sz="2400" dirty="0"/>
            </a:br>
            <a:r>
              <a:rPr lang="en-GB" sz="2400" dirty="0"/>
              <a:t>Liaison  from 802.18 to 802.15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8" y="1793082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12 Mar 19</a:t>
            </a:r>
          </a:p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kern="0" dirty="0"/>
              <a:t>14 Mar 19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229955"/>
              </p:ext>
            </p:extLst>
          </p:nvPr>
        </p:nvGraphicFramePr>
        <p:xfrm>
          <a:off x="546100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801" y="1074464"/>
            <a:ext cx="8251599" cy="5534799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u="sng" dirty="0"/>
              <a:t>Welcomed our Fellowship participants this week </a:t>
            </a:r>
          </a:p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EU ETSI and CEPT status in many groups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Including, though not all: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BRAN, ERM, TG-37;    ECC CEPT SE24, SE45, FM57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 few highlights: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ECC Report 302 on 6GHz in public consultation thru 01 April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Has important info on RLAN operation at 6GHz for EU.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Also discussion on ECC CEPT FM57 drafting Report A on 6GHz.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Receiver performance in the standards to meet RED still not making it through the process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60 GHZ SR Doc in public consultation, goal to have by WRC-19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2 new Work Items in TG-37, on 5855 – 5925 MHz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1 new Work Item in SE-24 on UWB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See 802.18 agenda/minutes, 18-19-0031/0032, for more details.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00050" lvl="1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87" y="919256"/>
            <a:ext cx="7772400" cy="5534799"/>
          </a:xfrm>
        </p:spPr>
        <p:txBody>
          <a:bodyPr/>
          <a:lstStyle/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FCC Open meeting, 15 March, this Friday. </a:t>
            </a:r>
            <a:r>
              <a:rPr lang="en-US" altLang="en-US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R&amp;O - Spectrum Horizons, &gt; 95 GHz including 300GHz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NPRM Expanding Broadband to the 896 / 935 MHz PLMR Band; Released Thursday 14 March.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FCC NPRM 18-295 6 GHz status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Topics covered in Teleconferences since Jan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US DoT  Next phases for DSRC Analysis / testing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Phase 2 is starting, it’s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i="1" u="sng" dirty="0"/>
              <a:t>IEEE 802’s plan is to ‘Stay Tuned’, many pieces to this puzzle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00050" lvl="1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762999" cy="533400"/>
          </a:xfrm>
        </p:spPr>
        <p:txBody>
          <a:bodyPr/>
          <a:lstStyle/>
          <a:p>
            <a:r>
              <a:rPr lang="en-US" altLang="en-US" sz="2800" dirty="0"/>
              <a:t>Items worked on and Action Required from this week.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1313655"/>
            <a:ext cx="8218487" cy="5161757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Ofcom_Enabling-opportunities-for-innovation _ including 2390-2400 MHz for mobile technology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 we want to consider some comments on potential interference to license exempt at 2.4GHz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example we question the interference analysis they are stating.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Will work on comments at next week’s (21 March) .18 teleconference.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FCC NPRM Expanding Broadband to the 896-901/935-940 MHz pair for licensed broadband (e.g. LTE).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Yes, we want to consider if we want to do comments or not, on potential interference to unlicensed in 902-928MHz.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06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313655"/>
            <a:ext cx="7772400" cy="5161757"/>
          </a:xfrm>
        </p:spPr>
        <p:txBody>
          <a:bodyPr/>
          <a:lstStyle/>
          <a:p>
            <a:endParaRPr lang="en-US" altLang="en-US" sz="2000" dirty="0"/>
          </a:p>
          <a:p>
            <a:r>
              <a:rPr lang="en-US" altLang="en-US" dirty="0"/>
              <a:t>Documents Approved this week</a:t>
            </a:r>
            <a:endParaRPr lang="en-US" altLang="en-US" sz="2000" dirty="0"/>
          </a:p>
          <a:p>
            <a:pPr lvl="1"/>
            <a:r>
              <a:rPr lang="en-US" altLang="en-US" sz="2400" dirty="0"/>
              <a:t>Agenda for the week, </a:t>
            </a:r>
            <a:r>
              <a:rPr lang="en-US" altLang="en-US" sz="2400" b="1" dirty="0"/>
              <a:t>with more detail on topics discussed.</a:t>
            </a:r>
          </a:p>
          <a:p>
            <a:pPr lvl="2"/>
            <a:r>
              <a:rPr lang="en-US" altLang="en-US" dirty="0">
                <a:hlinkClick r:id="rId2"/>
              </a:rPr>
              <a:t>https://mentor.ieee.org/802.18/dcn/19/18-19-0031</a:t>
            </a:r>
            <a:endParaRPr lang="en-US" altLang="en-US" dirty="0"/>
          </a:p>
          <a:p>
            <a:pPr lvl="2"/>
            <a:endParaRPr lang="en-US" altLang="en-US" sz="2000" dirty="0"/>
          </a:p>
          <a:p>
            <a:pPr lvl="1"/>
            <a:r>
              <a:rPr lang="en-US" altLang="en-US" sz="2400" dirty="0"/>
              <a:t>January Wireless Interim minutes</a:t>
            </a:r>
            <a:endParaRPr lang="en-US" altLang="en-US" sz="1400" dirty="0">
              <a:hlinkClick r:id="rId3"/>
            </a:endParaRPr>
          </a:p>
          <a:p>
            <a:pPr lvl="2"/>
            <a:r>
              <a:rPr lang="en-US" u="sng" dirty="0">
                <a:hlinkClick r:id="rId4"/>
              </a:rPr>
              <a:t>https://mentor.ieee.org/802.18/dcn/19/18-19-0009-00-0000-minutes-stl-interim-15-17-jan-2019-rr-tag.docx</a:t>
            </a:r>
            <a:endParaRPr lang="en-US" altLang="en-US" dirty="0"/>
          </a:p>
          <a:p>
            <a:pPr lvl="2"/>
            <a:endParaRPr lang="en-US" altLang="en-US" sz="2000" dirty="0"/>
          </a:p>
          <a:p>
            <a:pPr lvl="1"/>
            <a:r>
              <a:rPr lang="en-US" altLang="en-US" sz="2400" dirty="0"/>
              <a:t>Teleconferences moving forward to 05 Sept. 2019. </a:t>
            </a:r>
            <a:endParaRPr lang="en-US" altLang="en-US" sz="1400" dirty="0">
              <a:hlinkClick r:id="rId3"/>
            </a:endParaRPr>
          </a:p>
          <a:p>
            <a:pPr marL="857250" lvl="2" indent="0"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7749209" cy="4951413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sz="2000" dirty="0"/>
              <a:t>Will hold weekly, as needed, teleconferences, 15:00-15:55et Thursdays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Next teleconference planned for 21 March 2019, </a:t>
            </a:r>
            <a:r>
              <a:rPr lang="en-US" dirty="0"/>
              <a:t>1500et/1200pt </a:t>
            </a:r>
          </a:p>
          <a:p>
            <a:pPr lvl="2"/>
            <a:r>
              <a:rPr lang="en-US" sz="2000" dirty="0"/>
              <a:t>Call in information: </a:t>
            </a:r>
            <a:r>
              <a:rPr lang="en-US" altLang="en-US" sz="2000" dirty="0"/>
              <a:t>18-16/0038-11 </a:t>
            </a:r>
            <a:r>
              <a:rPr lang="en-US" altLang="en-US" sz="2000" b="1" dirty="0"/>
              <a:t>(</a:t>
            </a:r>
            <a:r>
              <a:rPr lang="en-US" altLang="en-US" sz="2000" b="1" i="1" u="sng" dirty="0"/>
              <a:t>or latest</a:t>
            </a:r>
            <a:r>
              <a:rPr lang="en-US" altLang="en-US" sz="2000" b="1" dirty="0"/>
              <a:t>)</a:t>
            </a:r>
            <a:endParaRPr lang="en-US" sz="2000" b="1" dirty="0"/>
          </a:p>
          <a:p>
            <a:pPr lvl="2"/>
            <a:r>
              <a:rPr lang="en-US" sz="2000" dirty="0"/>
              <a:t>All notices are sent through the 802.18 list server reflector. </a:t>
            </a:r>
          </a:p>
          <a:p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next face to face meeting of the 802.18 RR-TAG will be at the IEEE 802 Wireless Interim 14 - 16 May 2019 in the Grand Hyatt Atlanta in Buckhead, Atlanta, GA, USA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US" sz="2800" dirty="0"/>
              <a:t>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8446122" cy="4951413"/>
          </a:xfrm>
        </p:spPr>
        <p:txBody>
          <a:bodyPr/>
          <a:lstStyle/>
          <a:p>
            <a:r>
              <a:rPr lang="en-US" sz="2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797391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2836</TotalTime>
  <Words>560</Words>
  <Application>Microsoft Office PowerPoint</Application>
  <PresentationFormat>On-screen Show (4:3)</PresentationFormat>
  <Paragraphs>99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802-18-Submission</vt:lpstr>
      <vt:lpstr>Document</vt:lpstr>
      <vt:lpstr>IEEE 802.18 RR-TAG Vancouver, BC, Canada, Plenary  Liaison  from 802.18 to 802.15</vt:lpstr>
      <vt:lpstr>Items Discussed</vt:lpstr>
      <vt:lpstr>Items Discussed – cont.</vt:lpstr>
      <vt:lpstr>Items worked on and Action Required from this week. </vt:lpstr>
      <vt:lpstr>Approved</vt:lpstr>
      <vt:lpstr>802.18 Meeting Close</vt:lpstr>
      <vt:lpstr>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631</cp:revision>
  <cp:lastPrinted>2012-05-17T14:33:36Z</cp:lastPrinted>
  <dcterms:created xsi:type="dcterms:W3CDTF">2012-05-17T18:49:07Z</dcterms:created>
  <dcterms:modified xsi:type="dcterms:W3CDTF">2019-03-15T00:18:45Z</dcterms:modified>
</cp:coreProperties>
</file>