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handoutMasterIdLst>
    <p:handoutMasterId r:id="rId11"/>
  </p:handoutMasterIdLst>
  <p:sldIdLst>
    <p:sldId id="259" r:id="rId2"/>
    <p:sldId id="260" r:id="rId3"/>
    <p:sldId id="294" r:id="rId4"/>
    <p:sldId id="289" r:id="rId5"/>
    <p:sldId id="290" r:id="rId6"/>
    <p:sldId id="291" r:id="rId7"/>
    <p:sldId id="292" r:id="rId8"/>
    <p:sldId id="293"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7032" autoAdjust="0"/>
    <p:restoredTop sz="97163" autoAdjust="0"/>
  </p:normalViewPr>
  <p:slideViewPr>
    <p:cSldViewPr>
      <p:cViewPr varScale="1">
        <p:scale>
          <a:sx n="106" d="100"/>
          <a:sy n="106" d="100"/>
        </p:scale>
        <p:origin x="2464" y="1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AEED6C2F-C191-4342-A3D7-75E675D87217}"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0109004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F746AB21-732E-A741-9515-6F947B91F97B}"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7451149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t>doc.: IEEE 802.15-&lt;doc#&gt;</a:t>
            </a:r>
          </a:p>
        </p:txBody>
      </p:sp>
      <p:sp>
        <p:nvSpPr>
          <p:cNvPr id="5" name="Date Placeholder 4"/>
          <p:cNvSpPr>
            <a:spLocks noGrp="1"/>
          </p:cNvSpPr>
          <p:nvPr>
            <p:ph type="dt" idx="11"/>
          </p:nvPr>
        </p:nvSpPr>
        <p:spPr/>
        <p:txBody>
          <a:bodyPr/>
          <a:lstStyle/>
          <a:p>
            <a:r>
              <a:rPr lang="en-US"/>
              <a:t>&lt;month year&gt;</a:t>
            </a:r>
          </a:p>
        </p:txBody>
      </p:sp>
      <p:sp>
        <p:nvSpPr>
          <p:cNvPr id="6" name="Footer Placeholder 5"/>
          <p:cNvSpPr>
            <a:spLocks noGrp="1"/>
          </p:cNvSpPr>
          <p:nvPr>
            <p:ph type="ftr" sz="quarter" idx="12"/>
          </p:nvPr>
        </p:nvSpPr>
        <p:spPr/>
        <p:txBody>
          <a:bodyPr/>
          <a:lstStyle/>
          <a:p>
            <a:pPr lvl="4"/>
            <a:r>
              <a:rPr lang="en-US"/>
              <a:t>&lt;author&gt;, &lt;company&gt;</a:t>
            </a:r>
          </a:p>
        </p:txBody>
      </p:sp>
      <p:sp>
        <p:nvSpPr>
          <p:cNvPr id="7" name="Slide Number Placeholder 6"/>
          <p:cNvSpPr>
            <a:spLocks noGrp="1"/>
          </p:cNvSpPr>
          <p:nvPr>
            <p:ph type="sldNum" sz="quarter" idx="13"/>
          </p:nvPr>
        </p:nvSpPr>
        <p:spPr/>
        <p:txBody>
          <a:bodyPr/>
          <a:lstStyle/>
          <a:p>
            <a:r>
              <a:rPr lang="en-US"/>
              <a:t>Page </a:t>
            </a:r>
            <a:fld id="{F746AB21-732E-A741-9515-6F947B91F97B}" type="slidenum">
              <a:rPr lang="en-US" smtClean="0"/>
              <a:pPr/>
              <a:t>1</a:t>
            </a:fld>
            <a:endParaRPr lang="en-US"/>
          </a:p>
        </p:txBody>
      </p:sp>
    </p:spTree>
    <p:extLst>
      <p:ext uri="{BB962C8B-B14F-4D97-AF65-F5344CB8AC3E}">
        <p14:creationId xmlns:p14="http://schemas.microsoft.com/office/powerpoint/2010/main" val="36426251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t>&lt;March 2019&gt;</a:t>
            </a:r>
          </a:p>
        </p:txBody>
      </p:sp>
      <p:sp>
        <p:nvSpPr>
          <p:cNvPr id="5" name="Footer Placeholder 4"/>
          <p:cNvSpPr>
            <a:spLocks noGrp="1"/>
          </p:cNvSpPr>
          <p:nvPr>
            <p:ph type="ftr" sz="quarter" idx="11"/>
          </p:nvPr>
        </p:nvSpPr>
        <p:spPr/>
        <p:txBody>
          <a:bodyPr/>
          <a:lstStyle>
            <a:lvl1pPr>
              <a:defRPr/>
            </a:lvl1pPr>
          </a:lstStyle>
          <a:p>
            <a:r>
              <a:rPr lang="en-US"/>
              <a:t>&lt;Pat Kinney&gt;, &lt;Kinney Consulting&gt;</a:t>
            </a:r>
          </a:p>
        </p:txBody>
      </p:sp>
      <p:sp>
        <p:nvSpPr>
          <p:cNvPr id="6" name="Slide Number Placeholder 5"/>
          <p:cNvSpPr>
            <a:spLocks noGrp="1"/>
          </p:cNvSpPr>
          <p:nvPr>
            <p:ph type="sldNum" sz="quarter" idx="12"/>
          </p:nvPr>
        </p:nvSpPr>
        <p:spPr/>
        <p:txBody>
          <a:bodyPr/>
          <a:lstStyle>
            <a:lvl1pPr>
              <a:defRPr/>
            </a:lvl1pPr>
          </a:lstStyle>
          <a:p>
            <a:r>
              <a:rPr lang="en-US"/>
              <a:t>Slide </a:t>
            </a:r>
            <a:fld id="{77CF4697-C497-4F48-AF29-6F86E5F7EA8D}" type="slidenum">
              <a:rPr lang="en-US"/>
              <a:pPr/>
              <a:t>‹#›</a:t>
            </a:fld>
            <a:endParaRPr lang="en-US"/>
          </a:p>
        </p:txBody>
      </p:sp>
    </p:spTree>
    <p:extLst>
      <p:ext uri="{BB962C8B-B14F-4D97-AF65-F5344CB8AC3E}">
        <p14:creationId xmlns:p14="http://schemas.microsoft.com/office/powerpoint/2010/main" val="3811025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&lt;March 2019&gt;</a:t>
            </a:r>
          </a:p>
        </p:txBody>
      </p:sp>
      <p:sp>
        <p:nvSpPr>
          <p:cNvPr id="5" name="Footer Placeholder 4"/>
          <p:cNvSpPr>
            <a:spLocks noGrp="1"/>
          </p:cNvSpPr>
          <p:nvPr>
            <p:ph type="ftr" sz="quarter" idx="11"/>
          </p:nvPr>
        </p:nvSpPr>
        <p:spPr/>
        <p:txBody>
          <a:bodyPr/>
          <a:lstStyle>
            <a:lvl1pPr>
              <a:defRPr/>
            </a:lvl1pPr>
          </a:lstStyle>
          <a:p>
            <a:r>
              <a:rPr lang="en-US"/>
              <a:t>&lt;Pat Kinney&gt;, &lt;Kinney Consulting&gt;</a:t>
            </a:r>
          </a:p>
        </p:txBody>
      </p:sp>
      <p:sp>
        <p:nvSpPr>
          <p:cNvPr id="6" name="Slide Number Placeholder 5"/>
          <p:cNvSpPr>
            <a:spLocks noGrp="1"/>
          </p:cNvSpPr>
          <p:nvPr>
            <p:ph type="sldNum" sz="quarter" idx="12"/>
          </p:nvPr>
        </p:nvSpPr>
        <p:spPr/>
        <p:txBody>
          <a:bodyPr/>
          <a:lstStyle>
            <a:lvl1pPr>
              <a:defRPr/>
            </a:lvl1pPr>
          </a:lstStyle>
          <a:p>
            <a:r>
              <a:rPr lang="en-US"/>
              <a:t>Slide </a:t>
            </a:r>
            <a:fld id="{1A5E76EA-11EF-874D-A7E2-295EC9E07CD8}" type="slidenum">
              <a:rPr lang="en-US"/>
              <a:pPr/>
              <a:t>‹#›</a:t>
            </a:fld>
            <a:endParaRPr lang="en-US"/>
          </a:p>
        </p:txBody>
      </p:sp>
    </p:spTree>
    <p:extLst>
      <p:ext uri="{BB962C8B-B14F-4D97-AF65-F5344CB8AC3E}">
        <p14:creationId xmlns:p14="http://schemas.microsoft.com/office/powerpoint/2010/main" val="4153265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&lt;March 2019&gt;</a:t>
            </a:r>
          </a:p>
        </p:txBody>
      </p:sp>
      <p:sp>
        <p:nvSpPr>
          <p:cNvPr id="5" name="Footer Placeholder 4"/>
          <p:cNvSpPr>
            <a:spLocks noGrp="1"/>
          </p:cNvSpPr>
          <p:nvPr>
            <p:ph type="ftr" sz="quarter" idx="11"/>
          </p:nvPr>
        </p:nvSpPr>
        <p:spPr/>
        <p:txBody>
          <a:bodyPr/>
          <a:lstStyle>
            <a:lvl1pPr>
              <a:defRPr/>
            </a:lvl1pPr>
          </a:lstStyle>
          <a:p>
            <a:r>
              <a:rPr lang="en-US"/>
              <a:t>&lt;Pat Kinney&gt;, &lt;Kinney Consulting&gt;</a:t>
            </a:r>
          </a:p>
        </p:txBody>
      </p:sp>
      <p:sp>
        <p:nvSpPr>
          <p:cNvPr id="6" name="Slide Number Placeholder 5"/>
          <p:cNvSpPr>
            <a:spLocks noGrp="1"/>
          </p:cNvSpPr>
          <p:nvPr>
            <p:ph type="sldNum" sz="quarter" idx="12"/>
          </p:nvPr>
        </p:nvSpPr>
        <p:spPr/>
        <p:txBody>
          <a:bodyPr/>
          <a:lstStyle>
            <a:lvl1pPr>
              <a:defRPr/>
            </a:lvl1pPr>
          </a:lstStyle>
          <a:p>
            <a:r>
              <a:rPr lang="en-US"/>
              <a:t>Slide </a:t>
            </a:r>
            <a:fld id="{FDA4C098-7FB6-3743-9859-CDE3B893CADB}" type="slidenum">
              <a:rPr lang="en-US"/>
              <a:pPr/>
              <a:t>‹#›</a:t>
            </a:fld>
            <a:endParaRPr lang="en-US"/>
          </a:p>
        </p:txBody>
      </p:sp>
    </p:spTree>
    <p:extLst>
      <p:ext uri="{BB962C8B-B14F-4D97-AF65-F5344CB8AC3E}">
        <p14:creationId xmlns:p14="http://schemas.microsoft.com/office/powerpoint/2010/main" val="218270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&lt;March 2019&gt;</a:t>
            </a:r>
          </a:p>
        </p:txBody>
      </p:sp>
      <p:sp>
        <p:nvSpPr>
          <p:cNvPr id="5" name="Footer Placeholder 4"/>
          <p:cNvSpPr>
            <a:spLocks noGrp="1"/>
          </p:cNvSpPr>
          <p:nvPr>
            <p:ph type="ftr" sz="quarter" idx="11"/>
          </p:nvPr>
        </p:nvSpPr>
        <p:spPr/>
        <p:txBody>
          <a:bodyPr/>
          <a:lstStyle>
            <a:lvl1pPr>
              <a:defRPr/>
            </a:lvl1pPr>
          </a:lstStyle>
          <a:p>
            <a:r>
              <a:rPr lang="en-US"/>
              <a:t>&lt;Pat Kinney&gt;, &lt;Kinney Consulting&gt;</a:t>
            </a:r>
          </a:p>
        </p:txBody>
      </p:sp>
      <p:sp>
        <p:nvSpPr>
          <p:cNvPr id="6" name="Slide Number Placeholder 5"/>
          <p:cNvSpPr>
            <a:spLocks noGrp="1"/>
          </p:cNvSpPr>
          <p:nvPr>
            <p:ph type="sldNum" sz="quarter" idx="12"/>
          </p:nvPr>
        </p:nvSpPr>
        <p:spPr/>
        <p:txBody>
          <a:bodyPr/>
          <a:lstStyle>
            <a:lvl1pPr>
              <a:defRPr/>
            </a:lvl1pPr>
          </a:lstStyle>
          <a:p>
            <a:r>
              <a:rPr lang="en-US"/>
              <a:t>Slide </a:t>
            </a:r>
            <a:fld id="{70337B2E-2ECE-C749-8163-8E953C7317DE}" type="slidenum">
              <a:rPr lang="en-US"/>
              <a:pPr/>
              <a:t>‹#›</a:t>
            </a:fld>
            <a:endParaRPr lang="en-US"/>
          </a:p>
        </p:txBody>
      </p:sp>
    </p:spTree>
    <p:extLst>
      <p:ext uri="{BB962C8B-B14F-4D97-AF65-F5344CB8AC3E}">
        <p14:creationId xmlns:p14="http://schemas.microsoft.com/office/powerpoint/2010/main" val="4098264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t>&lt;March 2019&gt;</a:t>
            </a:r>
          </a:p>
        </p:txBody>
      </p:sp>
      <p:sp>
        <p:nvSpPr>
          <p:cNvPr id="5" name="Footer Placeholder 4"/>
          <p:cNvSpPr>
            <a:spLocks noGrp="1"/>
          </p:cNvSpPr>
          <p:nvPr>
            <p:ph type="ftr" sz="quarter" idx="11"/>
          </p:nvPr>
        </p:nvSpPr>
        <p:spPr/>
        <p:txBody>
          <a:bodyPr/>
          <a:lstStyle>
            <a:lvl1pPr>
              <a:defRPr/>
            </a:lvl1pPr>
          </a:lstStyle>
          <a:p>
            <a:r>
              <a:rPr lang="en-US"/>
              <a:t>&lt;Pat Kinney&gt;, &lt;Kinney Consulting&gt;</a:t>
            </a:r>
          </a:p>
        </p:txBody>
      </p:sp>
      <p:sp>
        <p:nvSpPr>
          <p:cNvPr id="6" name="Slide Number Placeholder 5"/>
          <p:cNvSpPr>
            <a:spLocks noGrp="1"/>
          </p:cNvSpPr>
          <p:nvPr>
            <p:ph type="sldNum" sz="quarter" idx="12"/>
          </p:nvPr>
        </p:nvSpPr>
        <p:spPr/>
        <p:txBody>
          <a:bodyPr/>
          <a:lstStyle>
            <a:lvl1pPr>
              <a:defRPr/>
            </a:lvl1pPr>
          </a:lstStyle>
          <a:p>
            <a:r>
              <a:rPr lang="en-US"/>
              <a:t>Slide </a:t>
            </a:r>
            <a:fld id="{846B26F2-1FF0-4243-BE31-1FDC0EC4B2FD}" type="slidenum">
              <a:rPr lang="en-US"/>
              <a:pPr/>
              <a:t>‹#›</a:t>
            </a:fld>
            <a:endParaRPr lang="en-US"/>
          </a:p>
        </p:txBody>
      </p:sp>
    </p:spTree>
    <p:extLst>
      <p:ext uri="{BB962C8B-B14F-4D97-AF65-F5344CB8AC3E}">
        <p14:creationId xmlns:p14="http://schemas.microsoft.com/office/powerpoint/2010/main" val="3038490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t>&lt;March 2019&gt;</a:t>
            </a:r>
          </a:p>
        </p:txBody>
      </p:sp>
      <p:sp>
        <p:nvSpPr>
          <p:cNvPr id="6" name="Footer Placeholder 5"/>
          <p:cNvSpPr>
            <a:spLocks noGrp="1"/>
          </p:cNvSpPr>
          <p:nvPr>
            <p:ph type="ftr" sz="quarter" idx="11"/>
          </p:nvPr>
        </p:nvSpPr>
        <p:spPr/>
        <p:txBody>
          <a:bodyPr/>
          <a:lstStyle>
            <a:lvl1pPr>
              <a:defRPr/>
            </a:lvl1pPr>
          </a:lstStyle>
          <a:p>
            <a:r>
              <a:rPr lang="en-US"/>
              <a:t>&lt;Pat Kinney&gt;, &lt;Kinney Consulting&gt;</a:t>
            </a:r>
          </a:p>
        </p:txBody>
      </p:sp>
      <p:sp>
        <p:nvSpPr>
          <p:cNvPr id="7" name="Slide Number Placeholder 6"/>
          <p:cNvSpPr>
            <a:spLocks noGrp="1"/>
          </p:cNvSpPr>
          <p:nvPr>
            <p:ph type="sldNum" sz="quarter" idx="12"/>
          </p:nvPr>
        </p:nvSpPr>
        <p:spPr/>
        <p:txBody>
          <a:bodyPr/>
          <a:lstStyle>
            <a:lvl1pPr>
              <a:defRPr/>
            </a:lvl1pPr>
          </a:lstStyle>
          <a:p>
            <a:r>
              <a:rPr lang="en-US"/>
              <a:t>Slide </a:t>
            </a:r>
            <a:fld id="{C1EFD3BA-B082-7C4E-8EB0-1DC3704652C2}" type="slidenum">
              <a:rPr lang="en-US"/>
              <a:pPr/>
              <a:t>‹#›</a:t>
            </a:fld>
            <a:endParaRPr lang="en-US"/>
          </a:p>
        </p:txBody>
      </p:sp>
    </p:spTree>
    <p:extLst>
      <p:ext uri="{BB962C8B-B14F-4D97-AF65-F5344CB8AC3E}">
        <p14:creationId xmlns:p14="http://schemas.microsoft.com/office/powerpoint/2010/main" val="640577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t>&lt;March 2019&gt;</a:t>
            </a:r>
          </a:p>
        </p:txBody>
      </p:sp>
      <p:sp>
        <p:nvSpPr>
          <p:cNvPr id="8" name="Footer Placeholder 7"/>
          <p:cNvSpPr>
            <a:spLocks noGrp="1"/>
          </p:cNvSpPr>
          <p:nvPr>
            <p:ph type="ftr" sz="quarter" idx="11"/>
          </p:nvPr>
        </p:nvSpPr>
        <p:spPr/>
        <p:txBody>
          <a:bodyPr/>
          <a:lstStyle>
            <a:lvl1pPr>
              <a:defRPr/>
            </a:lvl1pPr>
          </a:lstStyle>
          <a:p>
            <a:r>
              <a:rPr lang="en-US"/>
              <a:t>&lt;Pat Kinney&gt;, &lt;Kinney Consulting&gt;</a:t>
            </a:r>
          </a:p>
        </p:txBody>
      </p:sp>
      <p:sp>
        <p:nvSpPr>
          <p:cNvPr id="9" name="Slide Number Placeholder 8"/>
          <p:cNvSpPr>
            <a:spLocks noGrp="1"/>
          </p:cNvSpPr>
          <p:nvPr>
            <p:ph type="sldNum" sz="quarter" idx="12"/>
          </p:nvPr>
        </p:nvSpPr>
        <p:spPr/>
        <p:txBody>
          <a:bodyPr/>
          <a:lstStyle>
            <a:lvl1pPr>
              <a:defRPr/>
            </a:lvl1pPr>
          </a:lstStyle>
          <a:p>
            <a:r>
              <a:rPr lang="en-US"/>
              <a:t>Slide </a:t>
            </a:r>
            <a:fld id="{0D701183-511E-FF48-93A3-C5C0EE78265A}" type="slidenum">
              <a:rPr lang="en-US"/>
              <a:pPr/>
              <a:t>‹#›</a:t>
            </a:fld>
            <a:endParaRPr lang="en-US"/>
          </a:p>
        </p:txBody>
      </p:sp>
    </p:spTree>
    <p:extLst>
      <p:ext uri="{BB962C8B-B14F-4D97-AF65-F5344CB8AC3E}">
        <p14:creationId xmlns:p14="http://schemas.microsoft.com/office/powerpoint/2010/main" val="1132833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t>&lt;March 2019&gt;</a:t>
            </a:r>
          </a:p>
        </p:txBody>
      </p:sp>
      <p:sp>
        <p:nvSpPr>
          <p:cNvPr id="4" name="Footer Placeholder 3"/>
          <p:cNvSpPr>
            <a:spLocks noGrp="1"/>
          </p:cNvSpPr>
          <p:nvPr>
            <p:ph type="ftr" sz="quarter" idx="11"/>
          </p:nvPr>
        </p:nvSpPr>
        <p:spPr/>
        <p:txBody>
          <a:bodyPr/>
          <a:lstStyle>
            <a:lvl1pPr>
              <a:defRPr/>
            </a:lvl1pPr>
          </a:lstStyle>
          <a:p>
            <a:r>
              <a:rPr lang="en-US"/>
              <a:t>&lt;Pat Kinney&gt;, &lt;Kinney Consulting&gt;</a:t>
            </a:r>
          </a:p>
        </p:txBody>
      </p:sp>
      <p:sp>
        <p:nvSpPr>
          <p:cNvPr id="5" name="Slide Number Placeholder 4"/>
          <p:cNvSpPr>
            <a:spLocks noGrp="1"/>
          </p:cNvSpPr>
          <p:nvPr>
            <p:ph type="sldNum" sz="quarter" idx="12"/>
          </p:nvPr>
        </p:nvSpPr>
        <p:spPr/>
        <p:txBody>
          <a:bodyPr/>
          <a:lstStyle>
            <a:lvl1pPr>
              <a:defRPr/>
            </a:lvl1pPr>
          </a:lstStyle>
          <a:p>
            <a:r>
              <a:rPr lang="en-US"/>
              <a:t>Slide </a:t>
            </a:r>
            <a:fld id="{65F23BF8-4CBF-2049-A669-C90FBE300608}" type="slidenum">
              <a:rPr lang="en-US"/>
              <a:pPr/>
              <a:t>‹#›</a:t>
            </a:fld>
            <a:endParaRPr lang="en-US"/>
          </a:p>
        </p:txBody>
      </p:sp>
    </p:spTree>
    <p:extLst>
      <p:ext uri="{BB962C8B-B14F-4D97-AF65-F5344CB8AC3E}">
        <p14:creationId xmlns:p14="http://schemas.microsoft.com/office/powerpoint/2010/main" val="4209406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t>&lt;March 2019&gt;</a:t>
            </a:r>
          </a:p>
        </p:txBody>
      </p:sp>
      <p:sp>
        <p:nvSpPr>
          <p:cNvPr id="3" name="Footer Placeholder 2"/>
          <p:cNvSpPr>
            <a:spLocks noGrp="1"/>
          </p:cNvSpPr>
          <p:nvPr>
            <p:ph type="ftr" sz="quarter" idx="11"/>
          </p:nvPr>
        </p:nvSpPr>
        <p:spPr/>
        <p:txBody>
          <a:bodyPr/>
          <a:lstStyle>
            <a:lvl1pPr>
              <a:defRPr/>
            </a:lvl1pPr>
          </a:lstStyle>
          <a:p>
            <a:r>
              <a:rPr lang="en-US"/>
              <a:t>&lt;Pat Kinney&gt;, &lt;Kinney Consulting&gt;</a:t>
            </a:r>
          </a:p>
        </p:txBody>
      </p:sp>
      <p:sp>
        <p:nvSpPr>
          <p:cNvPr id="4" name="Slide Number Placeholder 3"/>
          <p:cNvSpPr>
            <a:spLocks noGrp="1"/>
          </p:cNvSpPr>
          <p:nvPr>
            <p:ph type="sldNum" sz="quarter" idx="12"/>
          </p:nvPr>
        </p:nvSpPr>
        <p:spPr/>
        <p:txBody>
          <a:bodyPr/>
          <a:lstStyle>
            <a:lvl1pPr>
              <a:defRPr/>
            </a:lvl1pPr>
          </a:lstStyle>
          <a:p>
            <a:r>
              <a:rPr lang="en-US"/>
              <a:t>Slide </a:t>
            </a:r>
            <a:fld id="{60949EC9-91CC-F44E-AFBC-D9AA52244D19}" type="slidenum">
              <a:rPr lang="en-US"/>
              <a:pPr/>
              <a:t>‹#›</a:t>
            </a:fld>
            <a:endParaRPr lang="en-US"/>
          </a:p>
        </p:txBody>
      </p:sp>
    </p:spTree>
    <p:extLst>
      <p:ext uri="{BB962C8B-B14F-4D97-AF65-F5344CB8AC3E}">
        <p14:creationId xmlns:p14="http://schemas.microsoft.com/office/powerpoint/2010/main" val="2434618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t>&lt;March 2019&gt;</a:t>
            </a:r>
          </a:p>
        </p:txBody>
      </p:sp>
      <p:sp>
        <p:nvSpPr>
          <p:cNvPr id="6" name="Footer Placeholder 5"/>
          <p:cNvSpPr>
            <a:spLocks noGrp="1"/>
          </p:cNvSpPr>
          <p:nvPr>
            <p:ph type="ftr" sz="quarter" idx="11"/>
          </p:nvPr>
        </p:nvSpPr>
        <p:spPr/>
        <p:txBody>
          <a:bodyPr/>
          <a:lstStyle>
            <a:lvl1pPr>
              <a:defRPr/>
            </a:lvl1pPr>
          </a:lstStyle>
          <a:p>
            <a:r>
              <a:rPr lang="en-US"/>
              <a:t>&lt;Pat Kinney&gt;, &lt;Kinney Consulting&gt;</a:t>
            </a:r>
          </a:p>
        </p:txBody>
      </p:sp>
      <p:sp>
        <p:nvSpPr>
          <p:cNvPr id="7" name="Slide Number Placeholder 6"/>
          <p:cNvSpPr>
            <a:spLocks noGrp="1"/>
          </p:cNvSpPr>
          <p:nvPr>
            <p:ph type="sldNum" sz="quarter" idx="12"/>
          </p:nvPr>
        </p:nvSpPr>
        <p:spPr/>
        <p:txBody>
          <a:bodyPr/>
          <a:lstStyle>
            <a:lvl1pPr>
              <a:defRPr/>
            </a:lvl1pPr>
          </a:lstStyle>
          <a:p>
            <a:r>
              <a:rPr lang="en-US"/>
              <a:t>Slide </a:t>
            </a:r>
            <a:fld id="{6AA4EAD3-E286-8E4D-9D21-2C0331DBFE52}" type="slidenum">
              <a:rPr lang="en-US"/>
              <a:pPr/>
              <a:t>‹#›</a:t>
            </a:fld>
            <a:endParaRPr lang="en-US"/>
          </a:p>
        </p:txBody>
      </p:sp>
    </p:spTree>
    <p:extLst>
      <p:ext uri="{BB962C8B-B14F-4D97-AF65-F5344CB8AC3E}">
        <p14:creationId xmlns:p14="http://schemas.microsoft.com/office/powerpoint/2010/main" val="3186512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t>&lt;March 2019&gt;</a:t>
            </a:r>
          </a:p>
        </p:txBody>
      </p:sp>
      <p:sp>
        <p:nvSpPr>
          <p:cNvPr id="6" name="Footer Placeholder 5"/>
          <p:cNvSpPr>
            <a:spLocks noGrp="1"/>
          </p:cNvSpPr>
          <p:nvPr>
            <p:ph type="ftr" sz="quarter" idx="11"/>
          </p:nvPr>
        </p:nvSpPr>
        <p:spPr/>
        <p:txBody>
          <a:bodyPr/>
          <a:lstStyle>
            <a:lvl1pPr>
              <a:defRPr/>
            </a:lvl1pPr>
          </a:lstStyle>
          <a:p>
            <a:r>
              <a:rPr lang="en-US"/>
              <a:t>&lt;Pat Kinney&gt;, &lt;Kinney Consulting&gt;</a:t>
            </a:r>
          </a:p>
        </p:txBody>
      </p:sp>
      <p:sp>
        <p:nvSpPr>
          <p:cNvPr id="7" name="Slide Number Placeholder 6"/>
          <p:cNvSpPr>
            <a:spLocks noGrp="1"/>
          </p:cNvSpPr>
          <p:nvPr>
            <p:ph type="sldNum" sz="quarter" idx="12"/>
          </p:nvPr>
        </p:nvSpPr>
        <p:spPr/>
        <p:txBody>
          <a:bodyPr/>
          <a:lstStyle>
            <a:lvl1pPr>
              <a:defRPr/>
            </a:lvl1pPr>
          </a:lstStyle>
          <a:p>
            <a:r>
              <a:rPr lang="en-US"/>
              <a:t>Slide </a:t>
            </a:r>
            <a:fld id="{847B1493-2775-484B-AA60-9573222B4F4C}" type="slidenum">
              <a:rPr lang="en-US"/>
              <a:pPr/>
              <a:t>‹#›</a:t>
            </a:fld>
            <a:endParaRPr lang="en-US"/>
          </a:p>
        </p:txBody>
      </p:sp>
    </p:spTree>
    <p:extLst>
      <p:ext uri="{BB962C8B-B14F-4D97-AF65-F5344CB8AC3E}">
        <p14:creationId xmlns:p14="http://schemas.microsoft.com/office/powerpoint/2010/main" val="3613967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b" anchorCtr="0" compatLnSpc="1">
            <a:prstTxWarp prst="textNoShape">
              <a:avLst/>
            </a:prstTxWarp>
            <a:spAutoFit/>
          </a:bodyPr>
          <a:lstStyle>
            <a:lvl1pPr>
              <a:defRPr sz="1400" b="1"/>
            </a:lvl1pPr>
          </a:lstStyle>
          <a:p>
            <a:r>
              <a:rPr lang="en-US"/>
              <a:t>&lt;March 2019&gt;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spAutoFit/>
          </a:bodyPr>
          <a:lstStyle>
            <a:lvl1pPr algn="r">
              <a:defRPr/>
            </a:lvl1pPr>
          </a:lstStyle>
          <a:p>
            <a:r>
              <a:rPr lang="en-US"/>
              <a:t>&lt;Pat Kinney&gt;, &lt;Kinney Consulting&gt;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dirty="0"/>
              <a:t>Slide </a:t>
            </a:r>
            <a:fld id="{A2BB3581-45F7-BF4B-828C-0B7C879F703B}" type="slidenum">
              <a:rPr lang="en-US"/>
              <a:pPr/>
              <a:t>‹#›</a:t>
            </a:fld>
            <a:endParaRPr lang="en-US"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marL="60325" lvl="4" indent="0" algn="r"/>
            <a:r>
              <a:rPr lang="en-US" sz="1400" b="1" dirty="0"/>
              <a:t>doc.: IEEE 802.15-&lt;15-19-0132-00-0012</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charset="0"/>
          <a:ea typeface="ＭＳ Ｐゴシック" charset="0"/>
        </a:defRPr>
      </a:lvl2pPr>
      <a:lvl3pPr algn="ctr" rtl="0" eaLnBrk="1" fontAlgn="base" hangingPunct="1">
        <a:spcBef>
          <a:spcPct val="0"/>
        </a:spcBef>
        <a:spcAft>
          <a:spcPct val="0"/>
        </a:spcAft>
        <a:defRPr sz="3600">
          <a:solidFill>
            <a:schemeClr val="tx2"/>
          </a:solidFill>
          <a:latin typeface="Times New Roman" charset="0"/>
          <a:ea typeface="ＭＳ Ｐゴシック" charset="0"/>
        </a:defRPr>
      </a:lvl3pPr>
      <a:lvl4pPr algn="ctr" rtl="0" eaLnBrk="1" fontAlgn="base" hangingPunct="1">
        <a:spcBef>
          <a:spcPct val="0"/>
        </a:spcBef>
        <a:spcAft>
          <a:spcPct val="0"/>
        </a:spcAft>
        <a:defRPr sz="3600">
          <a:solidFill>
            <a:schemeClr val="tx2"/>
          </a:solidFill>
          <a:latin typeface="Times New Roman" charset="0"/>
          <a:ea typeface="ＭＳ Ｐゴシック" charset="0"/>
        </a:defRPr>
      </a:lvl4pPr>
      <a:lvl5pPr algn="ctr" rtl="0" eaLnBrk="1" fontAlgn="base" hangingPunct="1">
        <a:spcBef>
          <a:spcPct val="0"/>
        </a:spcBef>
        <a:spcAft>
          <a:spcPct val="0"/>
        </a:spcAft>
        <a:defRPr sz="3600">
          <a:solidFill>
            <a:schemeClr val="tx2"/>
          </a:solidFill>
          <a:latin typeface="Times New Roman" charset="0"/>
          <a:ea typeface="ＭＳ Ｐゴシック" charset="0"/>
        </a:defRPr>
      </a:lvl5pPr>
      <a:lvl6pPr marL="457200" algn="ctr" rtl="0" eaLnBrk="1" fontAlgn="base" hangingPunct="1">
        <a:spcBef>
          <a:spcPct val="0"/>
        </a:spcBef>
        <a:spcAft>
          <a:spcPct val="0"/>
        </a:spcAft>
        <a:defRPr sz="3600">
          <a:solidFill>
            <a:schemeClr val="tx2"/>
          </a:solidFill>
          <a:latin typeface="Times New Roman" charset="0"/>
          <a:ea typeface="ＭＳ Ｐゴシック" charset="0"/>
        </a:defRPr>
      </a:lvl6pPr>
      <a:lvl7pPr marL="914400" algn="ctr" rtl="0" eaLnBrk="1" fontAlgn="base" hangingPunct="1">
        <a:spcBef>
          <a:spcPct val="0"/>
        </a:spcBef>
        <a:spcAft>
          <a:spcPct val="0"/>
        </a:spcAft>
        <a:defRPr sz="3600">
          <a:solidFill>
            <a:schemeClr val="tx2"/>
          </a:solidFill>
          <a:latin typeface="Times New Roman" charset="0"/>
          <a:ea typeface="ＭＳ Ｐゴシック" charset="0"/>
        </a:defRPr>
      </a:lvl7pPr>
      <a:lvl8pPr marL="1371600" algn="ctr" rtl="0" eaLnBrk="1" fontAlgn="base" hangingPunct="1">
        <a:spcBef>
          <a:spcPct val="0"/>
        </a:spcBef>
        <a:spcAft>
          <a:spcPct val="0"/>
        </a:spcAft>
        <a:defRPr sz="3600">
          <a:solidFill>
            <a:schemeClr val="tx2"/>
          </a:solidFill>
          <a:latin typeface="Times New Roman" charset="0"/>
          <a:ea typeface="ＭＳ Ｐゴシック" charset="0"/>
        </a:defRPr>
      </a:lvl8pPr>
      <a:lvl9pPr marL="1828800" algn="ctr" rtl="0" eaLnBrk="1" fontAlgn="base" hangingPunct="1">
        <a:spcBef>
          <a:spcPct val="0"/>
        </a:spcBef>
        <a:spcAft>
          <a:spcPct val="0"/>
        </a:spcAft>
        <a:defRPr sz="3600">
          <a:solidFill>
            <a:schemeClr val="tx2"/>
          </a:solidFill>
          <a:latin typeface="Times New Roman" charset="0"/>
          <a:ea typeface="ＭＳ Ｐゴシック"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085850" indent="-228600" algn="l" rtl="0" eaLnBrk="1" fontAlgn="base" hangingPunct="1">
        <a:spcBef>
          <a:spcPct val="20000"/>
        </a:spcBef>
        <a:spcAft>
          <a:spcPct val="0"/>
        </a:spcAft>
        <a:buChar char="•"/>
        <a:defRPr sz="2400">
          <a:solidFill>
            <a:schemeClr val="tx1"/>
          </a:solidFill>
          <a:latin typeface="+mn-lt"/>
          <a:ea typeface="+mn-ea"/>
        </a:defRPr>
      </a:lvl3pPr>
      <a:lvl4pPr marL="1428750" indent="-228600" algn="l" rtl="0" eaLnBrk="1" fontAlgn="base" hangingPunct="1">
        <a:spcBef>
          <a:spcPct val="20000"/>
        </a:spcBef>
        <a:spcAft>
          <a:spcPct val="0"/>
        </a:spcAft>
        <a:buChar char="–"/>
        <a:defRPr sz="2000">
          <a:solidFill>
            <a:schemeClr val="tx1"/>
          </a:solidFill>
          <a:latin typeface="+mn-lt"/>
          <a:ea typeface="+mn-ea"/>
        </a:defRPr>
      </a:lvl4pPr>
      <a:lvl5pPr marL="1771650" indent="-228600" algn="l" rtl="0" eaLnBrk="1" fontAlgn="base" hangingPunct="1">
        <a:spcBef>
          <a:spcPct val="20000"/>
        </a:spcBef>
        <a:spcAft>
          <a:spcPct val="0"/>
        </a:spcAft>
        <a:buChar char="•"/>
        <a:defRPr sz="2000">
          <a:solidFill>
            <a:schemeClr val="tx1"/>
          </a:solidFill>
          <a:latin typeface="+mn-lt"/>
          <a:ea typeface="+mn-ea"/>
        </a:defRPr>
      </a:lvl5pPr>
      <a:lvl6pPr marL="2228850" indent="-228600" algn="l" rtl="0" eaLnBrk="1" fontAlgn="base" hangingPunct="1">
        <a:spcBef>
          <a:spcPct val="20000"/>
        </a:spcBef>
        <a:spcAft>
          <a:spcPct val="0"/>
        </a:spcAft>
        <a:buChar char="•"/>
        <a:defRPr sz="2000">
          <a:solidFill>
            <a:schemeClr val="tx1"/>
          </a:solidFill>
          <a:latin typeface="+mn-lt"/>
          <a:ea typeface="+mn-ea"/>
        </a:defRPr>
      </a:lvl6pPr>
      <a:lvl7pPr marL="2686050" indent="-228600" algn="l" rtl="0" eaLnBrk="1" fontAlgn="base" hangingPunct="1">
        <a:spcBef>
          <a:spcPct val="20000"/>
        </a:spcBef>
        <a:spcAft>
          <a:spcPct val="0"/>
        </a:spcAft>
        <a:buChar char="•"/>
        <a:defRPr sz="2000">
          <a:solidFill>
            <a:schemeClr val="tx1"/>
          </a:solidFill>
          <a:latin typeface="+mn-lt"/>
          <a:ea typeface="+mn-ea"/>
        </a:defRPr>
      </a:lvl7pPr>
      <a:lvl8pPr marL="3143250" indent="-228600" algn="l" rtl="0" eaLnBrk="1" fontAlgn="base" hangingPunct="1">
        <a:spcBef>
          <a:spcPct val="20000"/>
        </a:spcBef>
        <a:spcAft>
          <a:spcPct val="0"/>
        </a:spcAft>
        <a:buChar char="•"/>
        <a:defRPr sz="2000">
          <a:solidFill>
            <a:schemeClr val="tx1"/>
          </a:solidFill>
          <a:latin typeface="+mn-lt"/>
          <a:ea typeface="+mn-ea"/>
        </a:defRPr>
      </a:lvl8pPr>
      <a:lvl9pPr marL="360045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t>&lt;March 2019&gt;</a:t>
            </a:r>
            <a:endParaRPr lang="en-US" dirty="0"/>
          </a:p>
        </p:txBody>
      </p:sp>
      <p:sp>
        <p:nvSpPr>
          <p:cNvPr id="5" name="Footer Placeholder 2"/>
          <p:cNvSpPr>
            <a:spLocks noGrp="1"/>
          </p:cNvSpPr>
          <p:nvPr>
            <p:ph type="ftr" sz="quarter" idx="11"/>
          </p:nvPr>
        </p:nvSpPr>
        <p:spPr/>
        <p:txBody>
          <a:bodyPr/>
          <a:lstStyle/>
          <a:p>
            <a:r>
              <a:rPr lang="en-US"/>
              <a:t>&lt;Pat Kinney&gt;, &lt;Kinney Consulting&gt;</a:t>
            </a:r>
            <a:endParaRPr lang="en-US" dirty="0"/>
          </a:p>
        </p:txBody>
      </p:sp>
      <p:sp>
        <p:nvSpPr>
          <p:cNvPr id="6" name="Slide Number Placeholder 3"/>
          <p:cNvSpPr>
            <a:spLocks noGrp="1"/>
          </p:cNvSpPr>
          <p:nvPr>
            <p:ph type="sldNum" sz="quarter" idx="12"/>
          </p:nvPr>
        </p:nvSpPr>
        <p:spPr/>
        <p:txBody>
          <a:bodyPr/>
          <a:lstStyle/>
          <a:p>
            <a:r>
              <a:rPr lang="en-US"/>
              <a:t>Slide </a:t>
            </a:r>
            <a:fld id="{81DCEC2F-1CD8-2343-A522-EC795ACB4F85}" type="slidenum">
              <a:rPr lang="en-US"/>
              <a:pPr/>
              <a:t>1</a:t>
            </a:fld>
            <a:endParaRPr lang="en-US"/>
          </a:p>
        </p:txBody>
      </p:sp>
      <p:sp>
        <p:nvSpPr>
          <p:cNvPr id="27651" name="Rectangle 3"/>
          <p:cNvSpPr>
            <a:spLocks noChangeArrowheads="1"/>
          </p:cNvSpPr>
          <p:nvPr/>
        </p:nvSpPr>
        <p:spPr bwMode="auto">
          <a:xfrm>
            <a:off x="152400" y="609600"/>
            <a:ext cx="8991600" cy="452431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sz="1800" b="1" u="sng" dirty="0">
                <a:solidFill>
                  <a:schemeClr val="tx2"/>
                </a:solidFill>
                <a:effectLst>
                  <a:outerShdw blurRad="38100" dist="38100" dir="2700000" algn="tl">
                    <a:srgbClr val="DDDDDD"/>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a:solidFill>
                  <a:srgbClr val="FF0000"/>
                </a:solidFill>
              </a:rPr>
              <a:t>802.15.12 </a:t>
            </a:r>
            <a:r>
              <a:rPr lang="mr-IN" sz="1600" dirty="0">
                <a:solidFill>
                  <a:srgbClr val="FF0000"/>
                </a:solidFill>
              </a:rPr>
              <a:t>–</a:t>
            </a:r>
            <a:r>
              <a:rPr lang="en-US" sz="1600" dirty="0">
                <a:solidFill>
                  <a:srgbClr val="FF0000"/>
                </a:solidFill>
              </a:rPr>
              <a:t> Compression Concept Overview</a:t>
            </a:r>
            <a:r>
              <a:rPr lang="en-US" sz="1600" dirty="0">
                <a:solidFill>
                  <a:schemeClr val="tx2"/>
                </a:solidFill>
              </a:rPr>
              <a:t>]	</a:t>
            </a:r>
          </a:p>
          <a:p>
            <a:r>
              <a:rPr lang="en-US" sz="1600" b="1" dirty="0">
                <a:solidFill>
                  <a:schemeClr val="tx2"/>
                </a:solidFill>
              </a:rPr>
              <a:t>Date Submitted: </a:t>
            </a:r>
            <a:r>
              <a:rPr lang="en-US" sz="1600" dirty="0">
                <a:solidFill>
                  <a:schemeClr val="tx2"/>
                </a:solidFill>
              </a:rPr>
              <a:t>[</a:t>
            </a:r>
            <a:r>
              <a:rPr lang="en-US" sz="1600" dirty="0">
                <a:solidFill>
                  <a:srgbClr val="FF0000"/>
                </a:solidFill>
              </a:rPr>
              <a:t>12 March 2019</a:t>
            </a:r>
            <a:r>
              <a:rPr lang="en-US" sz="1600" dirty="0">
                <a:solidFill>
                  <a:schemeClr val="tx2"/>
                </a:solidFill>
              </a:rPr>
              <a:t>]	</a:t>
            </a:r>
          </a:p>
          <a:p>
            <a:r>
              <a:rPr lang="en-US" sz="1600" b="1" dirty="0">
                <a:solidFill>
                  <a:schemeClr val="tx2"/>
                </a:solidFill>
              </a:rPr>
              <a:t>Source:</a:t>
            </a:r>
            <a:r>
              <a:rPr lang="en-US" sz="1600" dirty="0">
                <a:solidFill>
                  <a:schemeClr val="tx2"/>
                </a:solidFill>
              </a:rPr>
              <a:t> [</a:t>
            </a:r>
            <a:r>
              <a:rPr lang="en-US" sz="1600" dirty="0">
                <a:solidFill>
                  <a:srgbClr val="FF0000"/>
                </a:solidFill>
              </a:rPr>
              <a:t>Pat Kinney</a:t>
            </a:r>
            <a:r>
              <a:rPr lang="en-US" sz="1600" dirty="0">
                <a:solidFill>
                  <a:schemeClr val="tx2"/>
                </a:solidFill>
              </a:rPr>
              <a:t>], Company: [</a:t>
            </a:r>
            <a:r>
              <a:rPr lang="en-US" sz="1600" dirty="0">
                <a:solidFill>
                  <a:srgbClr val="FF0000"/>
                </a:solidFill>
              </a:rPr>
              <a:t>Kinney Consulting</a:t>
            </a:r>
            <a:r>
              <a:rPr lang="en-US" sz="1600" dirty="0">
                <a:solidFill>
                  <a:schemeClr val="tx2"/>
                </a:solidFill>
              </a:rPr>
              <a:t>]</a:t>
            </a:r>
          </a:p>
          <a:p>
            <a:r>
              <a:rPr lang="en-US" sz="1600" dirty="0">
                <a:solidFill>
                  <a:schemeClr val="tx2"/>
                </a:solidFill>
              </a:rPr>
              <a:t>Address [</a:t>
            </a:r>
            <a:r>
              <a:rPr lang="en-US" sz="1600" dirty="0">
                <a:solidFill>
                  <a:srgbClr val="FF0000"/>
                </a:solidFill>
              </a:rPr>
              <a:t>Chicago area, IL, USA</a:t>
            </a:r>
            <a:r>
              <a:rPr lang="en-US" sz="1600" dirty="0">
                <a:solidFill>
                  <a:schemeClr val="tx2"/>
                </a:solidFill>
              </a:rPr>
              <a:t>]</a:t>
            </a:r>
          </a:p>
          <a:p>
            <a:r>
              <a:rPr lang="en-US" sz="1600" dirty="0">
                <a:solidFill>
                  <a:schemeClr val="tx2"/>
                </a:solidFill>
              </a:rPr>
              <a:t>Voice: [</a:t>
            </a:r>
            <a:r>
              <a:rPr lang="en-US" sz="1600" dirty="0">
                <a:solidFill>
                  <a:srgbClr val="FF0000"/>
                </a:solidFill>
              </a:rPr>
              <a:t>+1.847.960.3715</a:t>
            </a:r>
            <a:r>
              <a:rPr lang="en-US" sz="1600" dirty="0">
                <a:solidFill>
                  <a:schemeClr val="tx2"/>
                </a:solidFill>
              </a:rPr>
              <a:t>], E-Mail: [</a:t>
            </a:r>
            <a:r>
              <a:rPr lang="en-US" sz="1600" dirty="0" err="1">
                <a:solidFill>
                  <a:srgbClr val="FF0000"/>
                </a:solidFill>
              </a:rPr>
              <a:t>pat.kinney@kinneyconsultingllc.com</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a:solidFill>
                  <a:srgbClr val="FF0000"/>
                </a:solidFill>
              </a:rPr>
              <a:t>Information on SAP and Module ID Compression</a:t>
            </a:r>
            <a:r>
              <a:rPr lang="en-US" sz="1600" dirty="0">
                <a:solidFill>
                  <a:schemeClr val="tx2"/>
                </a:solidFill>
              </a:rPr>
              <a:t>]</a:t>
            </a:r>
            <a:r>
              <a:rPr lang="en-US" dirty="0">
                <a:solidFill>
                  <a:schemeClr val="accent2"/>
                </a:solidFill>
              </a:rPr>
              <a:t>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a:t>
            </a:r>
            <a:r>
              <a:rPr lang="en-US" sz="1600" dirty="0">
                <a:solidFill>
                  <a:srgbClr val="FF0000"/>
                </a:solidFill>
              </a:rPr>
              <a:t>Information on SAP and Module ID Compression</a:t>
            </a:r>
            <a:r>
              <a:rPr lang="en-US" sz="1600" dirty="0">
                <a:solidFill>
                  <a:schemeClr val="tx2"/>
                </a:solidFill>
              </a:rPr>
              <a:t>]</a:t>
            </a: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a:solidFill>
                  <a:srgbClr val="FF0000"/>
                </a:solidFill>
              </a:rPr>
              <a:t>For informational purposes only</a:t>
            </a:r>
            <a:r>
              <a:rPr lang="en-US" sz="1600" dirty="0">
                <a:solidFill>
                  <a:schemeClr val="tx2"/>
                </a:solidFill>
              </a:rPr>
              <a:t>]</a:t>
            </a: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802.15.12</a:t>
            </a:r>
          </a:p>
        </p:txBody>
      </p:sp>
      <p:sp>
        <p:nvSpPr>
          <p:cNvPr id="3" name="Subtitle 2"/>
          <p:cNvSpPr>
            <a:spLocks noGrp="1"/>
          </p:cNvSpPr>
          <p:nvPr>
            <p:ph type="subTitle" idx="1"/>
          </p:nvPr>
        </p:nvSpPr>
        <p:spPr/>
        <p:txBody>
          <a:bodyPr/>
          <a:lstStyle/>
          <a:p>
            <a:r>
              <a:rPr lang="en-US" dirty="0"/>
              <a:t>Compression Concept Overview</a:t>
            </a:r>
          </a:p>
        </p:txBody>
      </p:sp>
      <p:sp>
        <p:nvSpPr>
          <p:cNvPr id="4" name="Date Placeholder 3"/>
          <p:cNvSpPr>
            <a:spLocks noGrp="1"/>
          </p:cNvSpPr>
          <p:nvPr>
            <p:ph type="dt" sz="half" idx="10"/>
          </p:nvPr>
        </p:nvSpPr>
        <p:spPr/>
        <p:txBody>
          <a:bodyPr/>
          <a:lstStyle/>
          <a:p>
            <a:r>
              <a:rPr lang="en-US"/>
              <a:t>&lt;March 2019&gt;</a:t>
            </a:r>
          </a:p>
        </p:txBody>
      </p:sp>
      <p:sp>
        <p:nvSpPr>
          <p:cNvPr id="5" name="Footer Placeholder 4"/>
          <p:cNvSpPr>
            <a:spLocks noGrp="1"/>
          </p:cNvSpPr>
          <p:nvPr>
            <p:ph type="ftr" sz="quarter" idx="11"/>
          </p:nvPr>
        </p:nvSpPr>
        <p:spPr/>
        <p:txBody>
          <a:bodyPr/>
          <a:lstStyle/>
          <a:p>
            <a:r>
              <a:rPr lang="en-US"/>
              <a:t>&lt;Pat Kinney&gt;, &lt;Kinney Consulting&gt;</a:t>
            </a:r>
          </a:p>
        </p:txBody>
      </p:sp>
      <p:sp>
        <p:nvSpPr>
          <p:cNvPr id="6" name="Slide Number Placeholder 5"/>
          <p:cNvSpPr>
            <a:spLocks noGrp="1"/>
          </p:cNvSpPr>
          <p:nvPr>
            <p:ph type="sldNum" sz="quarter" idx="12"/>
          </p:nvPr>
        </p:nvSpPr>
        <p:spPr/>
        <p:txBody>
          <a:bodyPr/>
          <a:lstStyle/>
          <a:p>
            <a:r>
              <a:rPr lang="en-US"/>
              <a:t>Slide </a:t>
            </a:r>
            <a:fld id="{77CF4697-C497-4F48-AF29-6F86E5F7EA8D}" type="slidenum">
              <a:rPr lang="en-US" smtClean="0"/>
              <a:pPr/>
              <a:t>2</a:t>
            </a:fld>
            <a:endParaRPr lang="en-US"/>
          </a:p>
        </p:txBody>
      </p:sp>
    </p:spTree>
    <p:extLst>
      <p:ext uri="{BB962C8B-B14F-4D97-AF65-F5344CB8AC3E}">
        <p14:creationId xmlns:p14="http://schemas.microsoft.com/office/powerpoint/2010/main" val="3266583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5D35E92C-8382-2549-8A91-80D4EEA03510}"/>
              </a:ext>
            </a:extLst>
          </p:cNvPr>
          <p:cNvSpPr>
            <a:spLocks noGrp="1"/>
          </p:cNvSpPr>
          <p:nvPr>
            <p:ph type="dt" sz="half" idx="10"/>
          </p:nvPr>
        </p:nvSpPr>
        <p:spPr/>
        <p:txBody>
          <a:bodyPr/>
          <a:lstStyle/>
          <a:p>
            <a:r>
              <a:rPr lang="en-US"/>
              <a:t>&lt;March 2019&gt;</a:t>
            </a:r>
          </a:p>
        </p:txBody>
      </p:sp>
      <p:sp>
        <p:nvSpPr>
          <p:cNvPr id="5" name="Footer Placeholder 4">
            <a:extLst>
              <a:ext uri="{FF2B5EF4-FFF2-40B4-BE49-F238E27FC236}">
                <a16:creationId xmlns:a16="http://schemas.microsoft.com/office/drawing/2014/main" id="{48190030-30E9-644B-B69E-6C71C1A19631}"/>
              </a:ext>
            </a:extLst>
          </p:cNvPr>
          <p:cNvSpPr>
            <a:spLocks noGrp="1"/>
          </p:cNvSpPr>
          <p:nvPr>
            <p:ph type="ftr" sz="quarter" idx="11"/>
          </p:nvPr>
        </p:nvSpPr>
        <p:spPr/>
        <p:txBody>
          <a:bodyPr/>
          <a:lstStyle/>
          <a:p>
            <a:r>
              <a:rPr lang="en-US"/>
              <a:t>&lt;Pat Kinney&gt;, &lt;Kinney Consulting&gt;</a:t>
            </a:r>
          </a:p>
        </p:txBody>
      </p:sp>
      <p:sp>
        <p:nvSpPr>
          <p:cNvPr id="6" name="Slide Number Placeholder 5">
            <a:extLst>
              <a:ext uri="{FF2B5EF4-FFF2-40B4-BE49-F238E27FC236}">
                <a16:creationId xmlns:a16="http://schemas.microsoft.com/office/drawing/2014/main" id="{7826BD41-686A-3D4D-86C2-BE1B318F3F8A}"/>
              </a:ext>
            </a:extLst>
          </p:cNvPr>
          <p:cNvSpPr>
            <a:spLocks noGrp="1"/>
          </p:cNvSpPr>
          <p:nvPr>
            <p:ph type="sldNum" sz="quarter" idx="12"/>
          </p:nvPr>
        </p:nvSpPr>
        <p:spPr/>
        <p:txBody>
          <a:bodyPr/>
          <a:lstStyle/>
          <a:p>
            <a:r>
              <a:rPr lang="en-US"/>
              <a:t>Slide </a:t>
            </a:r>
            <a:fld id="{70337B2E-2ECE-C749-8163-8E953C7317DE}" type="slidenum">
              <a:rPr lang="en-US" smtClean="0"/>
              <a:pPr/>
              <a:t>3</a:t>
            </a:fld>
            <a:endParaRPr lang="en-US"/>
          </a:p>
        </p:txBody>
      </p:sp>
      <p:pic>
        <p:nvPicPr>
          <p:cNvPr id="12" name="Picture 11">
            <a:extLst>
              <a:ext uri="{FF2B5EF4-FFF2-40B4-BE49-F238E27FC236}">
                <a16:creationId xmlns:a16="http://schemas.microsoft.com/office/drawing/2014/main" id="{0437B637-A51D-994C-9557-3D3DB10ED853}"/>
              </a:ext>
            </a:extLst>
          </p:cNvPr>
          <p:cNvPicPr>
            <a:picLocks noChangeAspect="1"/>
          </p:cNvPicPr>
          <p:nvPr/>
        </p:nvPicPr>
        <p:blipFill>
          <a:blip r:embed="rId2"/>
          <a:stretch>
            <a:fillRect/>
          </a:stretch>
        </p:blipFill>
        <p:spPr>
          <a:xfrm>
            <a:off x="1265182" y="543087"/>
            <a:ext cx="6689835" cy="6298871"/>
          </a:xfrm>
          <a:prstGeom prst="rect">
            <a:avLst/>
          </a:prstGeom>
        </p:spPr>
      </p:pic>
    </p:spTree>
    <p:extLst>
      <p:ext uri="{BB962C8B-B14F-4D97-AF65-F5344CB8AC3E}">
        <p14:creationId xmlns:p14="http://schemas.microsoft.com/office/powerpoint/2010/main" val="16166040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6D742-0421-5341-BD4E-0327659CB6F8}"/>
              </a:ext>
            </a:extLst>
          </p:cNvPr>
          <p:cNvSpPr>
            <a:spLocks noGrp="1"/>
          </p:cNvSpPr>
          <p:nvPr>
            <p:ph type="title"/>
          </p:nvPr>
        </p:nvSpPr>
        <p:spPr/>
        <p:txBody>
          <a:bodyPr/>
          <a:lstStyle/>
          <a:p>
            <a:r>
              <a:rPr lang="en-US" dirty="0"/>
              <a:t>Step 1: Higher Layer data request</a:t>
            </a:r>
          </a:p>
        </p:txBody>
      </p:sp>
      <p:sp>
        <p:nvSpPr>
          <p:cNvPr id="3" name="Content Placeholder 2">
            <a:extLst>
              <a:ext uri="{FF2B5EF4-FFF2-40B4-BE49-F238E27FC236}">
                <a16:creationId xmlns:a16="http://schemas.microsoft.com/office/drawing/2014/main" id="{41CC7FB0-1EC7-2046-83FC-E0BBFA107D8A}"/>
              </a:ext>
            </a:extLst>
          </p:cNvPr>
          <p:cNvSpPr>
            <a:spLocks noGrp="1"/>
          </p:cNvSpPr>
          <p:nvPr>
            <p:ph idx="1"/>
          </p:nvPr>
        </p:nvSpPr>
        <p:spPr/>
        <p:txBody>
          <a:bodyPr/>
          <a:lstStyle/>
          <a:p>
            <a:pPr marL="514350" lvl="3" indent="0">
              <a:buNone/>
            </a:pPr>
            <a:r>
              <a:rPr lang="en-US" sz="2400" dirty="0">
                <a:effectLst>
                  <a:glow>
                    <a:srgbClr val="000000"/>
                  </a:glow>
                  <a:outerShdw sx="0" sy="0">
                    <a:srgbClr val="000000"/>
                  </a:outerShdw>
                  <a:reflection stA="0" endPos="0" fadeDir="0" sx="0" sy="0"/>
                </a:effectLst>
              </a:rPr>
              <a:t>PDE-</a:t>
            </a:r>
            <a:r>
              <a:rPr lang="en-US" sz="2400" dirty="0" err="1">
                <a:effectLst>
                  <a:glow>
                    <a:srgbClr val="000000"/>
                  </a:glow>
                  <a:outerShdw sx="0" sy="0">
                    <a:srgbClr val="000000"/>
                  </a:outerShdw>
                  <a:reflection stA="0" endPos="0" fadeDir="0" sx="0" sy="0"/>
                </a:effectLst>
              </a:rPr>
              <a:t>DATA.request</a:t>
            </a:r>
            <a:r>
              <a:rPr lang="en-US" dirty="0"/>
              <a:t> </a:t>
            </a:r>
          </a:p>
          <a:p>
            <a:pPr marL="1376363" indent="0">
              <a:buNone/>
            </a:pPr>
            <a:r>
              <a:rPr lang="en-US" sz="2400" dirty="0"/>
              <a:t>(</a:t>
            </a:r>
            <a:br>
              <a:rPr lang="en-US" sz="2400" dirty="0"/>
            </a:br>
            <a:r>
              <a:rPr lang="en-US" sz="2400" dirty="0" err="1"/>
              <a:t>DstAddr</a:t>
            </a:r>
            <a:r>
              <a:rPr lang="en-US" sz="2400" dirty="0"/>
              <a:t> (0x87654321) </a:t>
            </a:r>
          </a:p>
          <a:p>
            <a:pPr marL="1376363" indent="0">
              <a:buNone/>
            </a:pPr>
            <a:r>
              <a:rPr lang="en-US" sz="2400" dirty="0" err="1"/>
              <a:t>ModuleId</a:t>
            </a:r>
            <a:r>
              <a:rPr lang="en-US" sz="2400" dirty="0"/>
              <a:t> (“PTM”)</a:t>
            </a:r>
          </a:p>
          <a:p>
            <a:pPr marL="1376363" indent="0">
              <a:buNone/>
            </a:pPr>
            <a:r>
              <a:rPr lang="en-US" sz="2400" dirty="0" err="1"/>
              <a:t>ProfileId</a:t>
            </a:r>
            <a:r>
              <a:rPr lang="en-US" sz="2400" dirty="0"/>
              <a:t> (0xEB)</a:t>
            </a:r>
          </a:p>
          <a:p>
            <a:pPr marL="1376363" indent="0">
              <a:buNone/>
            </a:pPr>
            <a:r>
              <a:rPr lang="en-US" sz="2400" dirty="0" err="1"/>
              <a:t>PdeData</a:t>
            </a:r>
            <a:r>
              <a:rPr lang="en-US" sz="2400" dirty="0"/>
              <a:t> (payload)</a:t>
            </a:r>
          </a:p>
          <a:p>
            <a:pPr marL="1376363" indent="0">
              <a:buNone/>
            </a:pPr>
            <a:r>
              <a:rPr lang="en-US" sz="2400" dirty="0" err="1"/>
              <a:t>PdeHandle</a:t>
            </a:r>
            <a:r>
              <a:rPr lang="en-US" sz="2400" dirty="0"/>
              <a:t> (0xAE)</a:t>
            </a:r>
          </a:p>
          <a:p>
            <a:pPr marL="1376363" indent="0">
              <a:buNone/>
            </a:pPr>
            <a:r>
              <a:rPr lang="en-US" sz="2400" dirty="0"/>
              <a:t>)</a:t>
            </a:r>
          </a:p>
        </p:txBody>
      </p:sp>
      <p:sp>
        <p:nvSpPr>
          <p:cNvPr id="4" name="Date Placeholder 3">
            <a:extLst>
              <a:ext uri="{FF2B5EF4-FFF2-40B4-BE49-F238E27FC236}">
                <a16:creationId xmlns:a16="http://schemas.microsoft.com/office/drawing/2014/main" id="{EDD915C6-85F2-5F45-B926-841C9B7E596B}"/>
              </a:ext>
            </a:extLst>
          </p:cNvPr>
          <p:cNvSpPr>
            <a:spLocks noGrp="1"/>
          </p:cNvSpPr>
          <p:nvPr>
            <p:ph type="dt" sz="half" idx="10"/>
          </p:nvPr>
        </p:nvSpPr>
        <p:spPr/>
        <p:txBody>
          <a:bodyPr/>
          <a:lstStyle/>
          <a:p>
            <a:r>
              <a:rPr lang="en-US"/>
              <a:t>&lt;March 2019&gt;</a:t>
            </a:r>
          </a:p>
        </p:txBody>
      </p:sp>
      <p:sp>
        <p:nvSpPr>
          <p:cNvPr id="5" name="Footer Placeholder 4">
            <a:extLst>
              <a:ext uri="{FF2B5EF4-FFF2-40B4-BE49-F238E27FC236}">
                <a16:creationId xmlns:a16="http://schemas.microsoft.com/office/drawing/2014/main" id="{99649F1E-4D2E-834F-9FD9-2A4C796BAE6E}"/>
              </a:ext>
            </a:extLst>
          </p:cNvPr>
          <p:cNvSpPr>
            <a:spLocks noGrp="1"/>
          </p:cNvSpPr>
          <p:nvPr>
            <p:ph type="ftr" sz="quarter" idx="11"/>
          </p:nvPr>
        </p:nvSpPr>
        <p:spPr/>
        <p:txBody>
          <a:bodyPr/>
          <a:lstStyle/>
          <a:p>
            <a:r>
              <a:rPr lang="en-US"/>
              <a:t>&lt;Pat Kinney&gt;, &lt;Kinney Consulting&gt;</a:t>
            </a:r>
          </a:p>
        </p:txBody>
      </p:sp>
      <p:sp>
        <p:nvSpPr>
          <p:cNvPr id="6" name="Slide Number Placeholder 5">
            <a:extLst>
              <a:ext uri="{FF2B5EF4-FFF2-40B4-BE49-F238E27FC236}">
                <a16:creationId xmlns:a16="http://schemas.microsoft.com/office/drawing/2014/main" id="{488E2AC1-8B98-6C40-9CCB-A0D6DF03158F}"/>
              </a:ext>
            </a:extLst>
          </p:cNvPr>
          <p:cNvSpPr>
            <a:spLocks noGrp="1"/>
          </p:cNvSpPr>
          <p:nvPr>
            <p:ph type="sldNum" sz="quarter" idx="12"/>
          </p:nvPr>
        </p:nvSpPr>
        <p:spPr/>
        <p:txBody>
          <a:bodyPr/>
          <a:lstStyle/>
          <a:p>
            <a:r>
              <a:rPr lang="en-US"/>
              <a:t>Slide </a:t>
            </a:r>
            <a:fld id="{70337B2E-2ECE-C749-8163-8E953C7317DE}" type="slidenum">
              <a:rPr lang="en-US" smtClean="0"/>
              <a:pPr/>
              <a:t>4</a:t>
            </a:fld>
            <a:endParaRPr lang="en-US"/>
          </a:p>
        </p:txBody>
      </p:sp>
    </p:spTree>
    <p:extLst>
      <p:ext uri="{BB962C8B-B14F-4D97-AF65-F5344CB8AC3E}">
        <p14:creationId xmlns:p14="http://schemas.microsoft.com/office/powerpoint/2010/main" val="21619908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6D742-0421-5341-BD4E-0327659CB6F8}"/>
              </a:ext>
            </a:extLst>
          </p:cNvPr>
          <p:cNvSpPr>
            <a:spLocks noGrp="1"/>
          </p:cNvSpPr>
          <p:nvPr>
            <p:ph type="title"/>
          </p:nvPr>
        </p:nvSpPr>
        <p:spPr/>
        <p:txBody>
          <a:bodyPr/>
          <a:lstStyle/>
          <a:p>
            <a:r>
              <a:rPr lang="en-US" dirty="0"/>
              <a:t>Step 2: Higher Layer data request</a:t>
            </a:r>
          </a:p>
        </p:txBody>
      </p:sp>
      <p:sp>
        <p:nvSpPr>
          <p:cNvPr id="3" name="Content Placeholder 2">
            <a:extLst>
              <a:ext uri="{FF2B5EF4-FFF2-40B4-BE49-F238E27FC236}">
                <a16:creationId xmlns:a16="http://schemas.microsoft.com/office/drawing/2014/main" id="{41CC7FB0-1EC7-2046-83FC-E0BBFA107D8A}"/>
              </a:ext>
            </a:extLst>
          </p:cNvPr>
          <p:cNvSpPr>
            <a:spLocks noGrp="1"/>
          </p:cNvSpPr>
          <p:nvPr>
            <p:ph idx="1"/>
          </p:nvPr>
        </p:nvSpPr>
        <p:spPr>
          <a:xfrm>
            <a:off x="228600" y="1981200"/>
            <a:ext cx="8610600" cy="4114800"/>
          </a:xfrm>
        </p:spPr>
        <p:txBody>
          <a:bodyPr/>
          <a:lstStyle/>
          <a:p>
            <a:pPr marL="1200150" lvl="3" indent="0">
              <a:buNone/>
            </a:pPr>
            <a:r>
              <a:rPr lang="en-US" sz="2400" dirty="0">
                <a:effectLst>
                  <a:glow>
                    <a:srgbClr val="000000"/>
                  </a:glow>
                  <a:outerShdw sx="0" sy="0">
                    <a:srgbClr val="000000"/>
                  </a:outerShdw>
                  <a:reflection stA="0" endPos="0" fadeDir="0" sx="0" sy="0"/>
                </a:effectLst>
              </a:rPr>
              <a:t>PDE-</a:t>
            </a:r>
            <a:r>
              <a:rPr lang="en-US" sz="2400" dirty="0" err="1">
                <a:effectLst>
                  <a:glow>
                    <a:srgbClr val="000000"/>
                  </a:glow>
                  <a:outerShdw sx="0" sy="0">
                    <a:srgbClr val="000000"/>
                  </a:outerShdw>
                  <a:reflection stA="0" endPos="0" fadeDir="0" sx="0" sy="0"/>
                </a:effectLst>
              </a:rPr>
              <a:t>DATA.confirm</a:t>
            </a:r>
            <a:r>
              <a:rPr lang="en-US" dirty="0"/>
              <a:t> </a:t>
            </a:r>
          </a:p>
          <a:p>
            <a:pPr marL="2000250" indent="-47625">
              <a:buNone/>
            </a:pPr>
            <a:r>
              <a:rPr lang="en-US" sz="2400" dirty="0"/>
              <a:t>(</a:t>
            </a:r>
            <a:br>
              <a:rPr lang="en-US" sz="2400" dirty="0"/>
            </a:br>
            <a:r>
              <a:rPr lang="en-US" sz="2400" dirty="0" err="1"/>
              <a:t>PdeHandle</a:t>
            </a:r>
            <a:r>
              <a:rPr lang="en-US" sz="2400" dirty="0"/>
              <a:t> 		(0xAE)</a:t>
            </a:r>
            <a:br>
              <a:rPr lang="en-US" sz="2400" dirty="0"/>
            </a:br>
            <a:r>
              <a:rPr lang="en-US" sz="2400" dirty="0" err="1"/>
              <a:t>MaxTransferSize</a:t>
            </a:r>
            <a:r>
              <a:rPr lang="en-US" sz="2400" dirty="0"/>
              <a:t> 	(0)</a:t>
            </a:r>
            <a:br>
              <a:rPr lang="en-US" sz="2400" dirty="0"/>
            </a:br>
            <a:r>
              <a:rPr lang="en-US" sz="2400" dirty="0"/>
              <a:t>Status 		(Success)</a:t>
            </a:r>
            <a:br>
              <a:rPr lang="en-US" sz="2400" dirty="0"/>
            </a:br>
            <a:r>
              <a:rPr lang="en-US" sz="2400" dirty="0"/>
              <a:t>)</a:t>
            </a:r>
          </a:p>
          <a:p>
            <a:pPr marL="179388" indent="-60325">
              <a:buNone/>
            </a:pPr>
            <a:r>
              <a:rPr lang="en-US" sz="2400" dirty="0"/>
              <a:t>Note: confirm was automatically returned to correct SAP, i.e. Source SAP ID was noted.</a:t>
            </a:r>
          </a:p>
        </p:txBody>
      </p:sp>
      <p:sp>
        <p:nvSpPr>
          <p:cNvPr id="4" name="Date Placeholder 3">
            <a:extLst>
              <a:ext uri="{FF2B5EF4-FFF2-40B4-BE49-F238E27FC236}">
                <a16:creationId xmlns:a16="http://schemas.microsoft.com/office/drawing/2014/main" id="{EDD915C6-85F2-5F45-B926-841C9B7E596B}"/>
              </a:ext>
            </a:extLst>
          </p:cNvPr>
          <p:cNvSpPr>
            <a:spLocks noGrp="1"/>
          </p:cNvSpPr>
          <p:nvPr>
            <p:ph type="dt" sz="half" idx="10"/>
          </p:nvPr>
        </p:nvSpPr>
        <p:spPr/>
        <p:txBody>
          <a:bodyPr/>
          <a:lstStyle/>
          <a:p>
            <a:r>
              <a:rPr lang="en-US"/>
              <a:t>&lt;March 2019&gt;</a:t>
            </a:r>
          </a:p>
        </p:txBody>
      </p:sp>
      <p:sp>
        <p:nvSpPr>
          <p:cNvPr id="5" name="Footer Placeholder 4">
            <a:extLst>
              <a:ext uri="{FF2B5EF4-FFF2-40B4-BE49-F238E27FC236}">
                <a16:creationId xmlns:a16="http://schemas.microsoft.com/office/drawing/2014/main" id="{99649F1E-4D2E-834F-9FD9-2A4C796BAE6E}"/>
              </a:ext>
            </a:extLst>
          </p:cNvPr>
          <p:cNvSpPr>
            <a:spLocks noGrp="1"/>
          </p:cNvSpPr>
          <p:nvPr>
            <p:ph type="ftr" sz="quarter" idx="11"/>
          </p:nvPr>
        </p:nvSpPr>
        <p:spPr/>
        <p:txBody>
          <a:bodyPr/>
          <a:lstStyle/>
          <a:p>
            <a:r>
              <a:rPr lang="en-US"/>
              <a:t>&lt;Pat Kinney&gt;, &lt;Kinney Consulting&gt;</a:t>
            </a:r>
          </a:p>
        </p:txBody>
      </p:sp>
      <p:sp>
        <p:nvSpPr>
          <p:cNvPr id="6" name="Slide Number Placeholder 5">
            <a:extLst>
              <a:ext uri="{FF2B5EF4-FFF2-40B4-BE49-F238E27FC236}">
                <a16:creationId xmlns:a16="http://schemas.microsoft.com/office/drawing/2014/main" id="{488E2AC1-8B98-6C40-9CCB-A0D6DF03158F}"/>
              </a:ext>
            </a:extLst>
          </p:cNvPr>
          <p:cNvSpPr>
            <a:spLocks noGrp="1"/>
          </p:cNvSpPr>
          <p:nvPr>
            <p:ph type="sldNum" sz="quarter" idx="12"/>
          </p:nvPr>
        </p:nvSpPr>
        <p:spPr/>
        <p:txBody>
          <a:bodyPr/>
          <a:lstStyle/>
          <a:p>
            <a:r>
              <a:rPr lang="en-US"/>
              <a:t>Slide </a:t>
            </a:r>
            <a:fld id="{70337B2E-2ECE-C749-8163-8E953C7317DE}" type="slidenum">
              <a:rPr lang="en-US" smtClean="0"/>
              <a:pPr/>
              <a:t>5</a:t>
            </a:fld>
            <a:endParaRPr lang="en-US"/>
          </a:p>
        </p:txBody>
      </p:sp>
    </p:spTree>
    <p:extLst>
      <p:ext uri="{BB962C8B-B14F-4D97-AF65-F5344CB8AC3E}">
        <p14:creationId xmlns:p14="http://schemas.microsoft.com/office/powerpoint/2010/main" val="8775716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6D742-0421-5341-BD4E-0327659CB6F8}"/>
              </a:ext>
            </a:extLst>
          </p:cNvPr>
          <p:cNvSpPr>
            <a:spLocks noGrp="1"/>
          </p:cNvSpPr>
          <p:nvPr>
            <p:ph type="title"/>
          </p:nvPr>
        </p:nvSpPr>
        <p:spPr/>
        <p:txBody>
          <a:bodyPr/>
          <a:lstStyle/>
          <a:p>
            <a:r>
              <a:rPr lang="en-US" dirty="0"/>
              <a:t>Step 3: Higher Layer data request</a:t>
            </a:r>
          </a:p>
        </p:txBody>
      </p:sp>
      <p:sp>
        <p:nvSpPr>
          <p:cNvPr id="3" name="Content Placeholder 2">
            <a:extLst>
              <a:ext uri="{FF2B5EF4-FFF2-40B4-BE49-F238E27FC236}">
                <a16:creationId xmlns:a16="http://schemas.microsoft.com/office/drawing/2014/main" id="{41CC7FB0-1EC7-2046-83FC-E0BBFA107D8A}"/>
              </a:ext>
            </a:extLst>
          </p:cNvPr>
          <p:cNvSpPr>
            <a:spLocks noGrp="1"/>
          </p:cNvSpPr>
          <p:nvPr>
            <p:ph idx="1"/>
          </p:nvPr>
        </p:nvSpPr>
        <p:spPr>
          <a:xfrm>
            <a:off x="228600" y="1981200"/>
            <a:ext cx="8610600" cy="4114800"/>
          </a:xfrm>
        </p:spPr>
        <p:txBody>
          <a:bodyPr/>
          <a:lstStyle/>
          <a:p>
            <a:pPr marL="1200150" lvl="3" indent="0">
              <a:buNone/>
            </a:pPr>
            <a:r>
              <a:rPr lang="en-US" sz="2400" dirty="0">
                <a:effectLst>
                  <a:glow>
                    <a:srgbClr val="000000"/>
                  </a:glow>
                  <a:outerShdw sx="0" sy="0">
                    <a:srgbClr val="000000"/>
                  </a:outerShdw>
                  <a:reflection stA="0" endPos="0" fadeDir="0" sx="0" sy="0"/>
                </a:effectLst>
              </a:rPr>
              <a:t>PDE-</a:t>
            </a:r>
            <a:r>
              <a:rPr lang="en-US" sz="2400" dirty="0" err="1">
                <a:effectLst>
                  <a:glow>
                    <a:srgbClr val="000000"/>
                  </a:glow>
                  <a:outerShdw sx="0" sy="0">
                    <a:srgbClr val="000000"/>
                  </a:outerShdw>
                  <a:reflection stA="0" endPos="0" fadeDir="0" sx="0" sy="0"/>
                </a:effectLst>
              </a:rPr>
              <a:t>DATA.indication</a:t>
            </a:r>
            <a:r>
              <a:rPr lang="en-US" dirty="0"/>
              <a:t> </a:t>
            </a:r>
          </a:p>
          <a:p>
            <a:pPr marL="2635250" indent="0">
              <a:buNone/>
            </a:pPr>
            <a:r>
              <a:rPr lang="en-US" sz="2400" dirty="0"/>
              <a:t>(</a:t>
            </a:r>
            <a:br>
              <a:rPr lang="en-US" sz="2400" dirty="0"/>
            </a:br>
            <a:r>
              <a:rPr lang="en-US" sz="2400" dirty="0" err="1"/>
              <a:t>SrcAddr</a:t>
            </a:r>
            <a:r>
              <a:rPr lang="en-US" sz="2400" dirty="0"/>
              <a:t> (0x12345678)</a:t>
            </a:r>
            <a:br>
              <a:rPr lang="en-US" sz="2400" dirty="0"/>
            </a:br>
            <a:r>
              <a:rPr lang="en-US" sz="2400" dirty="0" err="1"/>
              <a:t>SrcSapId</a:t>
            </a:r>
            <a:r>
              <a:rPr lang="en-US" sz="2400" dirty="0"/>
              <a:t> (0xA0ED)</a:t>
            </a:r>
          </a:p>
          <a:p>
            <a:pPr marL="2635250" indent="0">
              <a:buNone/>
            </a:pPr>
            <a:r>
              <a:rPr lang="en-US" sz="2400" dirty="0" err="1"/>
              <a:t>DstAddr</a:t>
            </a:r>
            <a:r>
              <a:rPr lang="en-US" sz="2400" dirty="0"/>
              <a:t> (0x87654321)</a:t>
            </a:r>
            <a:br>
              <a:rPr lang="en-US" sz="2400" dirty="0"/>
            </a:br>
            <a:r>
              <a:rPr lang="en-US" sz="2400" dirty="0" err="1"/>
              <a:t>DstSapId</a:t>
            </a:r>
            <a:r>
              <a:rPr lang="en-US" sz="2400" dirty="0"/>
              <a:t> (0xA0ED)</a:t>
            </a:r>
          </a:p>
          <a:p>
            <a:pPr marL="2635250" indent="0">
              <a:buNone/>
            </a:pPr>
            <a:r>
              <a:rPr lang="en-US" sz="2400" dirty="0" err="1"/>
              <a:t>ModuleId</a:t>
            </a:r>
            <a:r>
              <a:rPr lang="en-US" sz="2400" dirty="0"/>
              <a:t> (“PTM”)</a:t>
            </a:r>
            <a:br>
              <a:rPr lang="en-US" sz="2400" dirty="0"/>
            </a:br>
            <a:r>
              <a:rPr lang="en-US" sz="2400" dirty="0" err="1"/>
              <a:t>PdeData</a:t>
            </a:r>
            <a:r>
              <a:rPr lang="en-US" sz="2400" dirty="0"/>
              <a:t>  (payload)</a:t>
            </a:r>
          </a:p>
          <a:p>
            <a:pPr marL="2635250" indent="0">
              <a:buNone/>
            </a:pPr>
            <a:r>
              <a:rPr lang="en-US" sz="2400" dirty="0"/>
              <a:t>)</a:t>
            </a:r>
          </a:p>
        </p:txBody>
      </p:sp>
      <p:sp>
        <p:nvSpPr>
          <p:cNvPr id="4" name="Date Placeholder 3">
            <a:extLst>
              <a:ext uri="{FF2B5EF4-FFF2-40B4-BE49-F238E27FC236}">
                <a16:creationId xmlns:a16="http://schemas.microsoft.com/office/drawing/2014/main" id="{EDD915C6-85F2-5F45-B926-841C9B7E596B}"/>
              </a:ext>
            </a:extLst>
          </p:cNvPr>
          <p:cNvSpPr>
            <a:spLocks noGrp="1"/>
          </p:cNvSpPr>
          <p:nvPr>
            <p:ph type="dt" sz="half" idx="10"/>
          </p:nvPr>
        </p:nvSpPr>
        <p:spPr/>
        <p:txBody>
          <a:bodyPr/>
          <a:lstStyle/>
          <a:p>
            <a:r>
              <a:rPr lang="en-US"/>
              <a:t>&lt;March 2019&gt;</a:t>
            </a:r>
          </a:p>
        </p:txBody>
      </p:sp>
      <p:sp>
        <p:nvSpPr>
          <p:cNvPr id="5" name="Footer Placeholder 4">
            <a:extLst>
              <a:ext uri="{FF2B5EF4-FFF2-40B4-BE49-F238E27FC236}">
                <a16:creationId xmlns:a16="http://schemas.microsoft.com/office/drawing/2014/main" id="{99649F1E-4D2E-834F-9FD9-2A4C796BAE6E}"/>
              </a:ext>
            </a:extLst>
          </p:cNvPr>
          <p:cNvSpPr>
            <a:spLocks noGrp="1"/>
          </p:cNvSpPr>
          <p:nvPr>
            <p:ph type="ftr" sz="quarter" idx="11"/>
          </p:nvPr>
        </p:nvSpPr>
        <p:spPr/>
        <p:txBody>
          <a:bodyPr/>
          <a:lstStyle/>
          <a:p>
            <a:r>
              <a:rPr lang="en-US"/>
              <a:t>&lt;Pat Kinney&gt;, &lt;Kinney Consulting&gt;</a:t>
            </a:r>
          </a:p>
        </p:txBody>
      </p:sp>
      <p:sp>
        <p:nvSpPr>
          <p:cNvPr id="6" name="Slide Number Placeholder 5">
            <a:extLst>
              <a:ext uri="{FF2B5EF4-FFF2-40B4-BE49-F238E27FC236}">
                <a16:creationId xmlns:a16="http://schemas.microsoft.com/office/drawing/2014/main" id="{488E2AC1-8B98-6C40-9CCB-A0D6DF03158F}"/>
              </a:ext>
            </a:extLst>
          </p:cNvPr>
          <p:cNvSpPr>
            <a:spLocks noGrp="1"/>
          </p:cNvSpPr>
          <p:nvPr>
            <p:ph type="sldNum" sz="quarter" idx="12"/>
          </p:nvPr>
        </p:nvSpPr>
        <p:spPr/>
        <p:txBody>
          <a:bodyPr/>
          <a:lstStyle/>
          <a:p>
            <a:r>
              <a:rPr lang="en-US"/>
              <a:t>Slide </a:t>
            </a:r>
            <a:fld id="{70337B2E-2ECE-C749-8163-8E953C7317DE}" type="slidenum">
              <a:rPr lang="en-US" smtClean="0"/>
              <a:pPr/>
              <a:t>6</a:t>
            </a:fld>
            <a:endParaRPr lang="en-US"/>
          </a:p>
        </p:txBody>
      </p:sp>
    </p:spTree>
    <p:extLst>
      <p:ext uri="{BB962C8B-B14F-4D97-AF65-F5344CB8AC3E}">
        <p14:creationId xmlns:p14="http://schemas.microsoft.com/office/powerpoint/2010/main" val="1003306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6D742-0421-5341-BD4E-0327659CB6F8}"/>
              </a:ext>
            </a:extLst>
          </p:cNvPr>
          <p:cNvSpPr>
            <a:spLocks noGrp="1"/>
          </p:cNvSpPr>
          <p:nvPr>
            <p:ph type="title"/>
          </p:nvPr>
        </p:nvSpPr>
        <p:spPr/>
        <p:txBody>
          <a:bodyPr/>
          <a:lstStyle/>
          <a:p>
            <a:r>
              <a:rPr lang="en-US" dirty="0"/>
              <a:t>Step 3: Higher Layer data request</a:t>
            </a:r>
          </a:p>
        </p:txBody>
      </p:sp>
      <p:sp>
        <p:nvSpPr>
          <p:cNvPr id="3" name="Content Placeholder 2">
            <a:extLst>
              <a:ext uri="{FF2B5EF4-FFF2-40B4-BE49-F238E27FC236}">
                <a16:creationId xmlns:a16="http://schemas.microsoft.com/office/drawing/2014/main" id="{41CC7FB0-1EC7-2046-83FC-E0BBFA107D8A}"/>
              </a:ext>
            </a:extLst>
          </p:cNvPr>
          <p:cNvSpPr>
            <a:spLocks noGrp="1"/>
          </p:cNvSpPr>
          <p:nvPr>
            <p:ph idx="1"/>
          </p:nvPr>
        </p:nvSpPr>
        <p:spPr>
          <a:xfrm>
            <a:off x="228600" y="1981200"/>
            <a:ext cx="8610600" cy="4114800"/>
          </a:xfrm>
        </p:spPr>
        <p:txBody>
          <a:bodyPr/>
          <a:lstStyle/>
          <a:p>
            <a:pPr marL="1200150" lvl="3" indent="0">
              <a:buNone/>
            </a:pPr>
            <a:r>
              <a:rPr lang="en-US" sz="2400" dirty="0">
                <a:effectLst>
                  <a:glow>
                    <a:srgbClr val="000000"/>
                  </a:glow>
                  <a:outerShdw sx="0" sy="0">
                    <a:srgbClr val="000000"/>
                  </a:outerShdw>
                  <a:reflection stA="0" endPos="0" fadeDir="0" sx="0" sy="0"/>
                </a:effectLst>
              </a:rPr>
              <a:t>PDE-</a:t>
            </a:r>
            <a:r>
              <a:rPr lang="en-US" sz="2400" dirty="0" err="1">
                <a:effectLst>
                  <a:glow>
                    <a:srgbClr val="000000"/>
                  </a:glow>
                  <a:outerShdw sx="0" sy="0">
                    <a:srgbClr val="000000"/>
                  </a:outerShdw>
                  <a:reflection stA="0" endPos="0" fadeDir="0" sx="0" sy="0"/>
                </a:effectLst>
              </a:rPr>
              <a:t>DATA.indication</a:t>
            </a:r>
            <a:r>
              <a:rPr lang="en-US" dirty="0"/>
              <a:t> </a:t>
            </a:r>
          </a:p>
          <a:p>
            <a:pPr marL="2635250" indent="0">
              <a:buNone/>
            </a:pPr>
            <a:r>
              <a:rPr lang="en-US" sz="2400" dirty="0"/>
              <a:t>(</a:t>
            </a:r>
            <a:br>
              <a:rPr lang="en-US" sz="2400" dirty="0"/>
            </a:br>
            <a:r>
              <a:rPr lang="en-US" sz="2400" dirty="0" err="1"/>
              <a:t>SrcAddr</a:t>
            </a:r>
            <a:r>
              <a:rPr lang="en-US" sz="2400" dirty="0"/>
              <a:t> (extended </a:t>
            </a:r>
            <a:r>
              <a:rPr lang="en-US" sz="2400" dirty="0" err="1"/>
              <a:t>addr</a:t>
            </a:r>
            <a:r>
              <a:rPr lang="en-US" sz="2400" dirty="0"/>
              <a:t> of source = 8)</a:t>
            </a:r>
            <a:br>
              <a:rPr lang="en-US" sz="2400" dirty="0"/>
            </a:br>
            <a:r>
              <a:rPr lang="en-US" sz="2400" dirty="0" err="1"/>
              <a:t>SrcSapId</a:t>
            </a:r>
            <a:r>
              <a:rPr lang="en-US" sz="2400" dirty="0"/>
              <a:t> (PDE SAP ID of source = 2)</a:t>
            </a:r>
          </a:p>
          <a:p>
            <a:pPr marL="2635250" indent="0">
              <a:buNone/>
            </a:pPr>
            <a:r>
              <a:rPr lang="en-US" sz="2400" dirty="0" err="1"/>
              <a:t>DstAddr</a:t>
            </a:r>
            <a:r>
              <a:rPr lang="en-US" sz="2400" dirty="0"/>
              <a:t> (extended </a:t>
            </a:r>
            <a:r>
              <a:rPr lang="en-US" sz="2400" dirty="0" err="1"/>
              <a:t>addr</a:t>
            </a:r>
            <a:r>
              <a:rPr lang="en-US" sz="2400" dirty="0"/>
              <a:t> of destination =8)</a:t>
            </a:r>
            <a:br>
              <a:rPr lang="en-US" sz="2400" dirty="0"/>
            </a:br>
            <a:r>
              <a:rPr lang="en-US" sz="2400" dirty="0" err="1"/>
              <a:t>DstSapId</a:t>
            </a:r>
            <a:r>
              <a:rPr lang="en-US" sz="2400" dirty="0"/>
              <a:t> (PDE SAP ID of destination = 2)</a:t>
            </a:r>
          </a:p>
          <a:p>
            <a:pPr marL="2635250" indent="0">
              <a:buNone/>
            </a:pPr>
            <a:r>
              <a:rPr lang="en-US" sz="2400" dirty="0" err="1"/>
              <a:t>ModuleId</a:t>
            </a:r>
            <a:r>
              <a:rPr lang="en-US" sz="2400" dirty="0"/>
              <a:t> (module ID of both source and 				destination Module = 2)</a:t>
            </a:r>
            <a:br>
              <a:rPr lang="en-US" sz="2400" dirty="0"/>
            </a:br>
            <a:r>
              <a:rPr lang="en-US" sz="2400" dirty="0" err="1"/>
              <a:t>PdeData</a:t>
            </a:r>
            <a:r>
              <a:rPr lang="en-US" sz="2400" dirty="0"/>
              <a:t>  (payload =???)</a:t>
            </a:r>
          </a:p>
          <a:p>
            <a:pPr marL="2635250" indent="0">
              <a:buNone/>
            </a:pPr>
            <a:r>
              <a:rPr lang="en-US" sz="2400" dirty="0"/>
              <a:t>)</a:t>
            </a:r>
          </a:p>
        </p:txBody>
      </p:sp>
      <p:sp>
        <p:nvSpPr>
          <p:cNvPr id="4" name="Date Placeholder 3">
            <a:extLst>
              <a:ext uri="{FF2B5EF4-FFF2-40B4-BE49-F238E27FC236}">
                <a16:creationId xmlns:a16="http://schemas.microsoft.com/office/drawing/2014/main" id="{EDD915C6-85F2-5F45-B926-841C9B7E596B}"/>
              </a:ext>
            </a:extLst>
          </p:cNvPr>
          <p:cNvSpPr>
            <a:spLocks noGrp="1"/>
          </p:cNvSpPr>
          <p:nvPr>
            <p:ph type="dt" sz="half" idx="10"/>
          </p:nvPr>
        </p:nvSpPr>
        <p:spPr/>
        <p:txBody>
          <a:bodyPr/>
          <a:lstStyle/>
          <a:p>
            <a:r>
              <a:rPr lang="en-US"/>
              <a:t>&lt;March 2019&gt;</a:t>
            </a:r>
          </a:p>
        </p:txBody>
      </p:sp>
      <p:sp>
        <p:nvSpPr>
          <p:cNvPr id="5" name="Footer Placeholder 4">
            <a:extLst>
              <a:ext uri="{FF2B5EF4-FFF2-40B4-BE49-F238E27FC236}">
                <a16:creationId xmlns:a16="http://schemas.microsoft.com/office/drawing/2014/main" id="{99649F1E-4D2E-834F-9FD9-2A4C796BAE6E}"/>
              </a:ext>
            </a:extLst>
          </p:cNvPr>
          <p:cNvSpPr>
            <a:spLocks noGrp="1"/>
          </p:cNvSpPr>
          <p:nvPr>
            <p:ph type="ftr" sz="quarter" idx="11"/>
          </p:nvPr>
        </p:nvSpPr>
        <p:spPr/>
        <p:txBody>
          <a:bodyPr/>
          <a:lstStyle/>
          <a:p>
            <a:r>
              <a:rPr lang="en-US"/>
              <a:t>&lt;Pat Kinney&gt;, &lt;Kinney Consulting&gt;</a:t>
            </a:r>
          </a:p>
        </p:txBody>
      </p:sp>
      <p:sp>
        <p:nvSpPr>
          <p:cNvPr id="6" name="Slide Number Placeholder 5">
            <a:extLst>
              <a:ext uri="{FF2B5EF4-FFF2-40B4-BE49-F238E27FC236}">
                <a16:creationId xmlns:a16="http://schemas.microsoft.com/office/drawing/2014/main" id="{488E2AC1-8B98-6C40-9CCB-A0D6DF03158F}"/>
              </a:ext>
            </a:extLst>
          </p:cNvPr>
          <p:cNvSpPr>
            <a:spLocks noGrp="1"/>
          </p:cNvSpPr>
          <p:nvPr>
            <p:ph type="sldNum" sz="quarter" idx="12"/>
          </p:nvPr>
        </p:nvSpPr>
        <p:spPr/>
        <p:txBody>
          <a:bodyPr/>
          <a:lstStyle/>
          <a:p>
            <a:r>
              <a:rPr lang="en-US"/>
              <a:t>Slide </a:t>
            </a:r>
            <a:fld id="{70337B2E-2ECE-C749-8163-8E953C7317DE}" type="slidenum">
              <a:rPr lang="en-US" smtClean="0"/>
              <a:pPr/>
              <a:t>7</a:t>
            </a:fld>
            <a:endParaRPr lang="en-US"/>
          </a:p>
        </p:txBody>
      </p:sp>
    </p:spTree>
    <p:extLst>
      <p:ext uri="{BB962C8B-B14F-4D97-AF65-F5344CB8AC3E}">
        <p14:creationId xmlns:p14="http://schemas.microsoft.com/office/powerpoint/2010/main" val="2348034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6D742-0421-5341-BD4E-0327659CB6F8}"/>
              </a:ext>
            </a:extLst>
          </p:cNvPr>
          <p:cNvSpPr>
            <a:spLocks noGrp="1"/>
          </p:cNvSpPr>
          <p:nvPr>
            <p:ph type="title"/>
          </p:nvPr>
        </p:nvSpPr>
        <p:spPr/>
        <p:txBody>
          <a:bodyPr/>
          <a:lstStyle/>
          <a:p>
            <a:r>
              <a:rPr lang="en-US" dirty="0"/>
              <a:t>Compression potential</a:t>
            </a:r>
          </a:p>
        </p:txBody>
      </p:sp>
      <p:sp>
        <p:nvSpPr>
          <p:cNvPr id="3" name="Content Placeholder 2">
            <a:extLst>
              <a:ext uri="{FF2B5EF4-FFF2-40B4-BE49-F238E27FC236}">
                <a16:creationId xmlns:a16="http://schemas.microsoft.com/office/drawing/2014/main" id="{41CC7FB0-1EC7-2046-83FC-E0BBFA107D8A}"/>
              </a:ext>
            </a:extLst>
          </p:cNvPr>
          <p:cNvSpPr>
            <a:spLocks noGrp="1"/>
          </p:cNvSpPr>
          <p:nvPr>
            <p:ph idx="1"/>
          </p:nvPr>
        </p:nvSpPr>
        <p:spPr>
          <a:xfrm>
            <a:off x="228600" y="1981200"/>
            <a:ext cx="8610600" cy="4114800"/>
          </a:xfrm>
        </p:spPr>
        <p:txBody>
          <a:bodyPr/>
          <a:lstStyle/>
          <a:p>
            <a:pPr marL="1200150" lvl="3" indent="0">
              <a:buNone/>
            </a:pPr>
            <a:r>
              <a:rPr lang="en-US" sz="2400" dirty="0">
                <a:effectLst>
                  <a:glow>
                    <a:srgbClr val="000000"/>
                  </a:glow>
                  <a:outerShdw sx="0" sy="0">
                    <a:srgbClr val="000000"/>
                  </a:outerShdw>
                  <a:reflection stA="0" endPos="0" fadeDir="0" sx="0" sy="0"/>
                </a:effectLst>
              </a:rPr>
              <a:t>It can be seen from the PDE-</a:t>
            </a:r>
            <a:r>
              <a:rPr lang="en-US" sz="2400" dirty="0" err="1">
                <a:effectLst>
                  <a:glow>
                    <a:srgbClr val="000000"/>
                  </a:glow>
                  <a:outerShdw sx="0" sy="0">
                    <a:srgbClr val="000000"/>
                  </a:outerShdw>
                  <a:reflection stA="0" endPos="0" fadeDir="0" sx="0" sy="0"/>
                </a:effectLst>
              </a:rPr>
              <a:t>DATA.indication</a:t>
            </a:r>
            <a:r>
              <a:rPr lang="en-US" sz="2400" dirty="0">
                <a:effectLst>
                  <a:glow>
                    <a:srgbClr val="000000"/>
                  </a:glow>
                  <a:outerShdw sx="0" sy="0">
                    <a:srgbClr val="000000"/>
                  </a:outerShdw>
                  <a:reflection stA="0" endPos="0" fadeDir="0" sx="0" sy="0"/>
                </a:effectLst>
              </a:rPr>
              <a:t> primitive that the </a:t>
            </a:r>
            <a:r>
              <a:rPr lang="en-US" sz="2400" dirty="0" err="1">
                <a:effectLst>
                  <a:glow>
                    <a:srgbClr val="000000"/>
                  </a:glow>
                  <a:outerShdw sx="0" sy="0">
                    <a:srgbClr val="000000"/>
                  </a:outerShdw>
                  <a:reflection stA="0" endPos="0" fadeDir="0" sx="0" sy="0"/>
                </a:effectLst>
              </a:rPr>
              <a:t>Src</a:t>
            </a:r>
            <a:r>
              <a:rPr lang="en-US" sz="2400" dirty="0">
                <a:effectLst>
                  <a:glow>
                    <a:srgbClr val="000000"/>
                  </a:glow>
                  <a:outerShdw sx="0" sy="0">
                    <a:srgbClr val="000000"/>
                  </a:outerShdw>
                  <a:reflection stA="0" endPos="0" fadeDir="0" sx="0" sy="0"/>
                </a:effectLst>
              </a:rPr>
              <a:t> and </a:t>
            </a:r>
            <a:r>
              <a:rPr lang="en-US" sz="2400" dirty="0" err="1">
                <a:effectLst>
                  <a:glow>
                    <a:srgbClr val="000000"/>
                  </a:glow>
                  <a:outerShdw sx="0" sy="0">
                    <a:srgbClr val="000000"/>
                  </a:outerShdw>
                  <a:reflection stA="0" endPos="0" fadeDir="0" sx="0" sy="0"/>
                </a:effectLst>
              </a:rPr>
              <a:t>Dest</a:t>
            </a:r>
            <a:r>
              <a:rPr lang="en-US" sz="2400" dirty="0">
                <a:effectLst>
                  <a:glow>
                    <a:srgbClr val="000000"/>
                  </a:glow>
                  <a:outerShdw sx="0" sy="0">
                    <a:srgbClr val="000000"/>
                  </a:outerShdw>
                  <a:reflection stA="0" endPos="0" fadeDir="0" sx="0" sy="0"/>
                </a:effectLst>
              </a:rPr>
              <a:t> addresses form 16 octets of overhead while the SAP IDs and Module ID is 6 octets of overhead.</a:t>
            </a:r>
          </a:p>
          <a:p>
            <a:pPr marL="1200150" lvl="3" indent="0">
              <a:buNone/>
            </a:pPr>
            <a:r>
              <a:rPr lang="en-US" sz="2400" dirty="0">
                <a:effectLst>
                  <a:glow>
                    <a:srgbClr val="000000"/>
                  </a:glow>
                  <a:outerShdw sx="0" sy="0">
                    <a:srgbClr val="000000"/>
                  </a:outerShdw>
                  <a:reflection stA="0" endPos="0" fadeDir="0" sx="0" sy="0"/>
                </a:effectLst>
              </a:rPr>
              <a:t>Since the SAP IDs and Module ID are typically used together, future message lengths could be reduced by using a compressed value that the destination’s MMI could expand back to the original values of SAP IDs and Module ID.</a:t>
            </a:r>
          </a:p>
        </p:txBody>
      </p:sp>
      <p:sp>
        <p:nvSpPr>
          <p:cNvPr id="4" name="Date Placeholder 3">
            <a:extLst>
              <a:ext uri="{FF2B5EF4-FFF2-40B4-BE49-F238E27FC236}">
                <a16:creationId xmlns:a16="http://schemas.microsoft.com/office/drawing/2014/main" id="{EDD915C6-85F2-5F45-B926-841C9B7E596B}"/>
              </a:ext>
            </a:extLst>
          </p:cNvPr>
          <p:cNvSpPr>
            <a:spLocks noGrp="1"/>
          </p:cNvSpPr>
          <p:nvPr>
            <p:ph type="dt" sz="half" idx="10"/>
          </p:nvPr>
        </p:nvSpPr>
        <p:spPr/>
        <p:txBody>
          <a:bodyPr/>
          <a:lstStyle/>
          <a:p>
            <a:r>
              <a:rPr lang="en-US"/>
              <a:t>&lt;March 2019&gt;</a:t>
            </a:r>
          </a:p>
        </p:txBody>
      </p:sp>
      <p:sp>
        <p:nvSpPr>
          <p:cNvPr id="5" name="Footer Placeholder 4">
            <a:extLst>
              <a:ext uri="{FF2B5EF4-FFF2-40B4-BE49-F238E27FC236}">
                <a16:creationId xmlns:a16="http://schemas.microsoft.com/office/drawing/2014/main" id="{99649F1E-4D2E-834F-9FD9-2A4C796BAE6E}"/>
              </a:ext>
            </a:extLst>
          </p:cNvPr>
          <p:cNvSpPr>
            <a:spLocks noGrp="1"/>
          </p:cNvSpPr>
          <p:nvPr>
            <p:ph type="ftr" sz="quarter" idx="11"/>
          </p:nvPr>
        </p:nvSpPr>
        <p:spPr/>
        <p:txBody>
          <a:bodyPr/>
          <a:lstStyle/>
          <a:p>
            <a:r>
              <a:rPr lang="en-US"/>
              <a:t>&lt;Pat Kinney&gt;, &lt;Kinney Consulting&gt;</a:t>
            </a:r>
          </a:p>
        </p:txBody>
      </p:sp>
      <p:sp>
        <p:nvSpPr>
          <p:cNvPr id="6" name="Slide Number Placeholder 5">
            <a:extLst>
              <a:ext uri="{FF2B5EF4-FFF2-40B4-BE49-F238E27FC236}">
                <a16:creationId xmlns:a16="http://schemas.microsoft.com/office/drawing/2014/main" id="{488E2AC1-8B98-6C40-9CCB-A0D6DF03158F}"/>
              </a:ext>
            </a:extLst>
          </p:cNvPr>
          <p:cNvSpPr>
            <a:spLocks noGrp="1"/>
          </p:cNvSpPr>
          <p:nvPr>
            <p:ph type="sldNum" sz="quarter" idx="12"/>
          </p:nvPr>
        </p:nvSpPr>
        <p:spPr/>
        <p:txBody>
          <a:bodyPr/>
          <a:lstStyle/>
          <a:p>
            <a:r>
              <a:rPr lang="en-US"/>
              <a:t>Slide </a:t>
            </a:r>
            <a:fld id="{70337B2E-2ECE-C749-8163-8E953C7317DE}" type="slidenum">
              <a:rPr lang="en-US" smtClean="0"/>
              <a:pPr/>
              <a:t>8</a:t>
            </a:fld>
            <a:endParaRPr lang="en-US"/>
          </a:p>
        </p:txBody>
      </p:sp>
    </p:spTree>
    <p:extLst>
      <p:ext uri="{BB962C8B-B14F-4D97-AF65-F5344CB8AC3E}">
        <p14:creationId xmlns:p14="http://schemas.microsoft.com/office/powerpoint/2010/main" val="3154759783"/>
      </p:ext>
    </p:extLst>
  </p:cSld>
  <p:clrMapOvr>
    <a:masterClrMapping/>
  </p:clrMapOvr>
</p:sld>
</file>

<file path=ppt/theme/theme1.xml><?xml version="1.0" encoding="utf-8"?>
<a:theme xmlns:a="http://schemas.openxmlformats.org/drawingml/2006/main" name="IEEE-P802_15">
  <a:themeElements>
    <a:clrScheme name="Custom 1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4080"/>
      </a:hlink>
      <a:folHlink>
        <a:srgbClr val="000080"/>
      </a:folHlink>
    </a:clrScheme>
    <a:fontScheme name="Office Theme">
      <a:majorFont>
        <a:latin typeface="Times New Roman"/>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IEEE-P802_15.pot</Template>
  <TotalTime>70291</TotalTime>
  <Words>276</Words>
  <Application>Microsoft Macintosh PowerPoint</Application>
  <PresentationFormat>On-screen Show (4:3)</PresentationFormat>
  <Paragraphs>69</Paragraphs>
  <Slides>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ＭＳ Ｐゴシック</vt:lpstr>
      <vt:lpstr>Arial</vt:lpstr>
      <vt:lpstr>Times New Roman</vt:lpstr>
      <vt:lpstr>IEEE-P802_15</vt:lpstr>
      <vt:lpstr>PowerPoint Presentation</vt:lpstr>
      <vt:lpstr>802.15.12</vt:lpstr>
      <vt:lpstr>PowerPoint Presentation</vt:lpstr>
      <vt:lpstr>Step 1: Higher Layer data request</vt:lpstr>
      <vt:lpstr>Step 2: Higher Layer data request</vt:lpstr>
      <vt:lpstr>Step 3: Higher Layer data request</vt:lpstr>
      <vt:lpstr>Step 3: Higher Layer data request</vt:lpstr>
      <vt:lpstr>Compression potential</vt:lpstr>
    </vt:vector>
  </TitlesOfParts>
  <Manager/>
  <Company>Kinney Consulting</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Conceptual Overview</dc:title>
  <dc:subject>IEEE 802.15 &lt;.12&gt;</dc:subject>
  <dc:creator>Pat Kinney</dc:creator>
  <cp:keywords/>
  <dc:description>&lt;15-17-0113-06-0012&gt;</dc:description>
  <cp:lastModifiedBy>pat@kinneys.us</cp:lastModifiedBy>
  <cp:revision>172</cp:revision>
  <cp:lastPrinted>1998-02-10T13:28:06Z</cp:lastPrinted>
  <dcterms:created xsi:type="dcterms:W3CDTF">1999-11-08T18:59:45Z</dcterms:created>
  <dcterms:modified xsi:type="dcterms:W3CDTF">2019-03-12T22:51:42Z</dcterms:modified>
  <cp:category/>
</cp:coreProperties>
</file>