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5" autoAdjust="0"/>
    <p:restoredTop sz="93299" autoAdjust="0"/>
  </p:normalViewPr>
  <p:slideViewPr>
    <p:cSldViewPr>
      <p:cViewPr varScale="1">
        <p:scale>
          <a:sx n="86" d="100"/>
          <a:sy n="86" d="100"/>
        </p:scale>
        <p:origin x="1578" y="90"/>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802.15-19-0025-00-004w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de-DE" smtClean="0"/>
              <a:t>March 2019</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March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March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de-DE" smtClean="0"/>
              <a:t>March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de-DE" smtClean="0"/>
              <a:t>March 2019</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altLang="de-DE" smtClean="0"/>
              <a:t>March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altLang="de-DE" smtClean="0"/>
              <a:t>March 2019</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de-DE" smtClean="0"/>
              <a:t>March 2019</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de-DE" smtClean="0"/>
              <a:t>March 2019</a:t>
            </a:r>
            <a:endParaRPr lang="en-US" altLang="de-DE"/>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March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March 2019</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smtClean="0"/>
              <a:t>March 2019</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a:t>
            </a:r>
            <a:r>
              <a:rPr lang="en-US" altLang="de-DE" sz="1400" b="1" dirty="0" smtClean="0"/>
              <a:t>IEEE </a:t>
            </a:r>
            <a:r>
              <a:rPr lang="en-US" altLang="de-DE" sz="1400" b="1" dirty="0" smtClean="0"/>
              <a:t>802. 15-19-0131-00-004w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de-DE" smtClean="0"/>
              <a:t>March 2019</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DF6 Radio-burst length over PSDU size</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12 March, </a:t>
            </a:r>
            <a:r>
              <a:rPr lang="en-US" altLang="de-DE" sz="1600" dirty="0" smtClean="0">
                <a:solidFill>
                  <a:srgbClr val="FF0000"/>
                </a:solidFill>
              </a:rPr>
              <a:t>2019</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15-19-0127-00-004w-combined-comments-against-d6</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Plot of radio-burst length over PSDU size</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Sho</a:t>
            </a:r>
            <a:r>
              <a:rPr lang="en-US" altLang="de-DE" sz="1600" dirty="0" smtClean="0">
                <a:solidFill>
                  <a:srgbClr val="FF0000"/>
                </a:solidFill>
              </a:rPr>
              <a:t>w implications of PSDU sizes to make informed decision on maximum size</a:t>
            </a:r>
            <a:r>
              <a:rPr lang="en-US" altLang="de-DE" sz="1600" dirty="0" smtClean="0">
                <a:solidFill>
                  <a:srgbClr val="FF0000"/>
                </a:solidFill>
              </a:rPr>
              <a:t>.</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de-DE" smtClean="0"/>
              <a:t>March 2019</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a:t>DF6 Radio-burst length over PSDU size</a:t>
            </a:r>
            <a:endParaRPr lang="en-US" altLang="de-DE" sz="3600" dirty="0"/>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Radio-burst length over PSDU size</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0748" y="1714677"/>
            <a:ext cx="6622504" cy="4730360"/>
          </a:xfrm>
        </p:spPr>
      </p:pic>
      <p:sp>
        <p:nvSpPr>
          <p:cNvPr id="4" name="Date Placeholder 3"/>
          <p:cNvSpPr>
            <a:spLocks noGrp="1"/>
          </p:cNvSpPr>
          <p:nvPr>
            <p:ph type="dt" sz="half" idx="10"/>
          </p:nvPr>
        </p:nvSpPr>
        <p:spPr/>
        <p:txBody>
          <a:bodyPr/>
          <a:lstStyle/>
          <a:p>
            <a:r>
              <a:rPr lang="en-US" altLang="de-DE" smtClean="0"/>
              <a:t>March 2019</a:t>
            </a:r>
            <a:endParaRPr lang="en-US" altLang="de-DE" dirty="0"/>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32321942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67</Words>
  <Application>Microsoft Office PowerPoint</Application>
  <PresentationFormat>On-screen Show (4:3)</PresentationFormat>
  <Paragraphs>27</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DF6 Radio-burst length over PSDU size</vt:lpstr>
      <vt:lpstr>Radio-burst length over PSDU size</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15-18-0544-01-004w</dc:description>
  <cp:lastModifiedBy>Wechsler, Johannes</cp:lastModifiedBy>
  <cp:revision>342</cp:revision>
  <cp:lastPrinted>1998-02-10T13:28:06Z</cp:lastPrinted>
  <dcterms:created xsi:type="dcterms:W3CDTF">2018-07-03T05:24:22Z</dcterms:created>
  <dcterms:modified xsi:type="dcterms:W3CDTF">2019-03-12T16:42:08Z</dcterms:modified>
</cp:coreProperties>
</file>