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58"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B9B9"/>
    <a:srgbClr val="00FF00"/>
    <a:srgbClr val="FF9393"/>
    <a:srgbClr val="FF5B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5" autoAdjust="0"/>
    <p:restoredTop sz="93299" autoAdjust="0"/>
  </p:normalViewPr>
  <p:slideViewPr>
    <p:cSldViewPr>
      <p:cViewPr varScale="1">
        <p:scale>
          <a:sx n="86" d="100"/>
          <a:sy n="86" d="100"/>
        </p:scale>
        <p:origin x="1578" y="90"/>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324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smtClean="0"/>
              <a:t>doc.: IEEE 802.15-19-0025-00-004w</a:t>
            </a:r>
            <a:endParaRPr lang="en-US" altLang="de-DE"/>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71C0276E-EC66-483F-BBDA-D7148BE73092}" type="slidenum">
              <a:rPr lang="en-US" altLang="de-DE"/>
              <a:pPr/>
              <a:t>‹#›</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smtClean="0"/>
              <a:t>doc.: IEEE 802.15-19-0025-00-004w</a:t>
            </a:r>
            <a:endParaRPr lang="en-US" altLang="de-DE"/>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ECFF3797-3F17-404F-A491-12A903848464}" type="slidenum">
              <a:rPr lang="en-US" altLang="de-DE"/>
              <a:pPr/>
              <a:t>‹#›</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de-DE" smtClean="0"/>
              <a:t>March 2019</a:t>
            </a:r>
            <a:endParaRPr lang="en-US" altLang="de-DE" dirty="0"/>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dirty="0"/>
          </a:p>
        </p:txBody>
      </p:sp>
      <p:sp>
        <p:nvSpPr>
          <p:cNvPr id="6" name="Slide Number Placeholder 5"/>
          <p:cNvSpPr>
            <a:spLocks noGrp="1"/>
          </p:cNvSpPr>
          <p:nvPr>
            <p:ph type="sldNum" sz="quarter" idx="12"/>
          </p:nvPr>
        </p:nvSpPr>
        <p:spPr/>
        <p:txBody>
          <a:bodyPr/>
          <a:lstStyle>
            <a:lvl1pPr>
              <a:defRPr/>
            </a:lvl1pPr>
          </a:lstStyle>
          <a:p>
            <a:r>
              <a:rPr lang="en-US" altLang="de-DE" dirty="0"/>
              <a:t>Slide </a:t>
            </a:r>
            <a:fld id="{3B04A3F7-2FCF-493A-81AE-FE7853FFE34D}" type="slidenum">
              <a:rPr lang="en-US" altLang="de-DE"/>
              <a:pPr/>
              <a:t>‹#›</a:t>
            </a:fld>
            <a:endParaRPr lang="en-US" altLang="de-DE" dirty="0"/>
          </a:p>
        </p:txBody>
      </p:sp>
    </p:spTree>
    <p:extLst>
      <p:ext uri="{BB962C8B-B14F-4D97-AF65-F5344CB8AC3E}">
        <p14:creationId xmlns:p14="http://schemas.microsoft.com/office/powerpoint/2010/main" val="11653928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de-DE" smtClean="0"/>
              <a:t>March 2019</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30581946-A243-4EDF-9B7C-E5D46F89AD3E}" type="slidenum">
              <a:rPr lang="en-US" altLang="de-DE"/>
              <a:pPr/>
              <a:t>‹#›</a:t>
            </a:fld>
            <a:endParaRPr lang="en-US" altLang="de-DE"/>
          </a:p>
        </p:txBody>
      </p:sp>
    </p:spTree>
    <p:extLst>
      <p:ext uri="{BB962C8B-B14F-4D97-AF65-F5344CB8AC3E}">
        <p14:creationId xmlns:p14="http://schemas.microsoft.com/office/powerpoint/2010/main" val="87845820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de-DE" smtClean="0"/>
              <a:t>March 2019</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DD33DAD5-5519-4649-9A56-CB588E2CFE91}" type="slidenum">
              <a:rPr lang="en-US" altLang="de-DE"/>
              <a:pPr/>
              <a:t>‹#›</a:t>
            </a:fld>
            <a:endParaRPr lang="en-US" altLang="de-DE"/>
          </a:p>
        </p:txBody>
      </p:sp>
    </p:spTree>
    <p:extLst>
      <p:ext uri="{BB962C8B-B14F-4D97-AF65-F5344CB8AC3E}">
        <p14:creationId xmlns:p14="http://schemas.microsoft.com/office/powerpoint/2010/main" val="9512674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altLang="de-DE" smtClean="0"/>
              <a:t>March 2019</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F036D98A-9574-4173-AF74-E30638B0F820}" type="slidenum">
              <a:rPr lang="en-US" altLang="de-DE"/>
              <a:pPr/>
              <a:t>‹#›</a:t>
            </a:fld>
            <a:endParaRPr lang="en-US" altLang="de-DE"/>
          </a:p>
        </p:txBody>
      </p:sp>
    </p:spTree>
    <p:extLst>
      <p:ext uri="{BB962C8B-B14F-4D97-AF65-F5344CB8AC3E}">
        <p14:creationId xmlns:p14="http://schemas.microsoft.com/office/powerpoint/2010/main" val="39079902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r>
              <a:rPr lang="en-US" altLang="de-DE" smtClean="0"/>
              <a:t>March 2019</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626113E6-3492-485F-9949-B85B75E9EA8B}" type="slidenum">
              <a:rPr lang="en-US" altLang="de-DE"/>
              <a:pPr/>
              <a:t>‹#›</a:t>
            </a:fld>
            <a:endParaRPr lang="en-US" altLang="de-DE"/>
          </a:p>
        </p:txBody>
      </p:sp>
    </p:spTree>
    <p:extLst>
      <p:ext uri="{BB962C8B-B14F-4D97-AF65-F5344CB8AC3E}">
        <p14:creationId xmlns:p14="http://schemas.microsoft.com/office/powerpoint/2010/main" val="597060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81200"/>
            <a:ext cx="3810000" cy="4114800"/>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r>
              <a:rPr lang="en-US" altLang="de-DE" smtClean="0"/>
              <a:t>March 2019</a:t>
            </a:r>
            <a:endParaRPr lang="en-US" altLang="de-DE"/>
          </a:p>
        </p:txBody>
      </p:sp>
      <p:sp>
        <p:nvSpPr>
          <p:cNvPr id="6" name="Footer Placeholder 5"/>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lvl1pPr>
              <a:defRPr/>
            </a:lvl1pPr>
          </a:lstStyle>
          <a:p>
            <a:r>
              <a:rPr lang="en-US" altLang="de-DE"/>
              <a:t>Slide </a:t>
            </a:r>
            <a:fld id="{21FF040C-F25F-4F61-9884-3721763A205E}" type="slidenum">
              <a:rPr lang="en-US" altLang="de-DE"/>
              <a:pPr/>
              <a:t>‹#›</a:t>
            </a:fld>
            <a:endParaRPr lang="en-US" altLang="de-DE"/>
          </a:p>
        </p:txBody>
      </p:sp>
    </p:spTree>
    <p:extLst>
      <p:ext uri="{BB962C8B-B14F-4D97-AF65-F5344CB8AC3E}">
        <p14:creationId xmlns:p14="http://schemas.microsoft.com/office/powerpoint/2010/main" val="408331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r>
              <a:rPr lang="en-US" altLang="de-DE" smtClean="0"/>
              <a:t>March 2019</a:t>
            </a:r>
            <a:endParaRPr lang="en-US" altLang="de-DE"/>
          </a:p>
        </p:txBody>
      </p:sp>
      <p:sp>
        <p:nvSpPr>
          <p:cNvPr id="8" name="Footer Placeholder 7"/>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9" name="Slide Number Placeholder 8"/>
          <p:cNvSpPr>
            <a:spLocks noGrp="1"/>
          </p:cNvSpPr>
          <p:nvPr>
            <p:ph type="sldNum" sz="quarter" idx="12"/>
          </p:nvPr>
        </p:nvSpPr>
        <p:spPr/>
        <p:txBody>
          <a:bodyPr/>
          <a:lstStyle>
            <a:lvl1pPr>
              <a:defRPr/>
            </a:lvl1pPr>
          </a:lstStyle>
          <a:p>
            <a:r>
              <a:rPr lang="en-US" altLang="de-DE"/>
              <a:t>Slide </a:t>
            </a:r>
            <a:fld id="{5F37DCA1-94D7-402B-BCFD-7C7E8D0231A8}" type="slidenum">
              <a:rPr lang="en-US" altLang="de-DE"/>
              <a:pPr/>
              <a:t>‹#›</a:t>
            </a:fld>
            <a:endParaRPr lang="en-US" altLang="de-DE"/>
          </a:p>
        </p:txBody>
      </p:sp>
    </p:spTree>
    <p:extLst>
      <p:ext uri="{BB962C8B-B14F-4D97-AF65-F5344CB8AC3E}">
        <p14:creationId xmlns:p14="http://schemas.microsoft.com/office/powerpoint/2010/main" val="167968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de-DE" smtClean="0"/>
              <a:t>March 2019</a:t>
            </a:r>
            <a:endParaRPr lang="en-US" altLang="de-DE"/>
          </a:p>
        </p:txBody>
      </p:sp>
      <p:sp>
        <p:nvSpPr>
          <p:cNvPr id="4" name="Footer Placeholder 3"/>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5" name="Slide Number Placeholder 4"/>
          <p:cNvSpPr>
            <a:spLocks noGrp="1"/>
          </p:cNvSpPr>
          <p:nvPr>
            <p:ph type="sldNum" sz="quarter" idx="12"/>
          </p:nvPr>
        </p:nvSpPr>
        <p:spPr/>
        <p:txBody>
          <a:bodyPr/>
          <a:lstStyle>
            <a:lvl1pPr>
              <a:defRPr/>
            </a:lvl1pPr>
          </a:lstStyle>
          <a:p>
            <a:r>
              <a:rPr lang="en-US" altLang="de-DE"/>
              <a:t>Slide </a:t>
            </a:r>
            <a:fld id="{AD186A9F-6C97-41B0-BF20-7AB58527F20B}" type="slidenum">
              <a:rPr lang="en-US" altLang="de-DE"/>
              <a:pPr/>
              <a:t>‹#›</a:t>
            </a:fld>
            <a:endParaRPr lang="en-US" altLang="de-DE"/>
          </a:p>
        </p:txBody>
      </p:sp>
    </p:spTree>
    <p:extLst>
      <p:ext uri="{BB962C8B-B14F-4D97-AF65-F5344CB8AC3E}">
        <p14:creationId xmlns:p14="http://schemas.microsoft.com/office/powerpoint/2010/main" val="41786572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de-DE" smtClean="0"/>
              <a:t>March 2019</a:t>
            </a:r>
            <a:endParaRPr lang="en-US" altLang="de-DE"/>
          </a:p>
        </p:txBody>
      </p:sp>
      <p:sp>
        <p:nvSpPr>
          <p:cNvPr id="3" name="Footer Placeholder 2"/>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4" name="Slide Number Placeholder 3"/>
          <p:cNvSpPr>
            <a:spLocks noGrp="1"/>
          </p:cNvSpPr>
          <p:nvPr>
            <p:ph type="sldNum" sz="quarter" idx="12"/>
          </p:nvPr>
        </p:nvSpPr>
        <p:spPr/>
        <p:txBody>
          <a:bodyPr/>
          <a:lstStyle>
            <a:lvl1pPr>
              <a:defRPr/>
            </a:lvl1pPr>
          </a:lstStyle>
          <a:p>
            <a:r>
              <a:rPr lang="en-US" altLang="de-DE"/>
              <a:t>Slide </a:t>
            </a:r>
            <a:fld id="{A0EC5459-9AEF-41B9-9006-82B96EA637FA}" type="slidenum">
              <a:rPr lang="en-US" altLang="de-DE"/>
              <a:pPr/>
              <a:t>‹#›</a:t>
            </a:fld>
            <a:endParaRPr lang="en-US" altLang="de-DE"/>
          </a:p>
        </p:txBody>
      </p:sp>
    </p:spTree>
    <p:extLst>
      <p:ext uri="{BB962C8B-B14F-4D97-AF65-F5344CB8AC3E}">
        <p14:creationId xmlns:p14="http://schemas.microsoft.com/office/powerpoint/2010/main" val="14688545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altLang="de-DE" smtClean="0"/>
              <a:t>March 2019</a:t>
            </a:r>
            <a:endParaRPr lang="en-US" altLang="de-DE"/>
          </a:p>
        </p:txBody>
      </p:sp>
      <p:sp>
        <p:nvSpPr>
          <p:cNvPr id="6" name="Footer Placeholder 5"/>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lvl1pPr>
              <a:defRPr/>
            </a:lvl1pPr>
          </a:lstStyle>
          <a:p>
            <a:r>
              <a:rPr lang="en-US" altLang="de-DE"/>
              <a:t>Slide </a:t>
            </a:r>
            <a:fld id="{7BFE88B0-138B-4909-BF0B-73E0CBB94990}" type="slidenum">
              <a:rPr lang="en-US" altLang="de-DE"/>
              <a:pPr/>
              <a:t>‹#›</a:t>
            </a:fld>
            <a:endParaRPr lang="en-US" altLang="de-DE"/>
          </a:p>
        </p:txBody>
      </p:sp>
    </p:spTree>
    <p:extLst>
      <p:ext uri="{BB962C8B-B14F-4D97-AF65-F5344CB8AC3E}">
        <p14:creationId xmlns:p14="http://schemas.microsoft.com/office/powerpoint/2010/main" val="170676391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altLang="de-DE" smtClean="0"/>
              <a:t>March 2019</a:t>
            </a:r>
            <a:endParaRPr lang="en-US" altLang="de-DE"/>
          </a:p>
        </p:txBody>
      </p:sp>
      <p:sp>
        <p:nvSpPr>
          <p:cNvPr id="6" name="Footer Placeholder 5"/>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lvl1pPr>
              <a:defRPr/>
            </a:lvl1pPr>
          </a:lstStyle>
          <a:p>
            <a:r>
              <a:rPr lang="en-US" altLang="de-DE"/>
              <a:t>Slide </a:t>
            </a:r>
            <a:fld id="{E886731C-9D8A-4C3B-AE3F-57A46BDAAAA4}" type="slidenum">
              <a:rPr lang="en-US" altLang="de-DE"/>
              <a:pPr/>
              <a:t>‹#›</a:t>
            </a:fld>
            <a:endParaRPr lang="en-US" altLang="de-DE"/>
          </a:p>
        </p:txBody>
      </p:sp>
    </p:spTree>
    <p:extLst>
      <p:ext uri="{BB962C8B-B14F-4D97-AF65-F5344CB8AC3E}">
        <p14:creationId xmlns:p14="http://schemas.microsoft.com/office/powerpoint/2010/main" val="33804000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de-DE"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de-DE" dirty="0" smtClean="0"/>
              <a:t>Edit Master text styles</a:t>
            </a:r>
          </a:p>
          <a:p>
            <a:pPr lvl="1"/>
            <a:r>
              <a:rPr lang="en-US" altLang="de-DE" dirty="0" smtClean="0"/>
              <a:t>Second level</a:t>
            </a:r>
          </a:p>
          <a:p>
            <a:pPr lvl="2"/>
            <a:r>
              <a:rPr lang="en-US" altLang="de-DE" dirty="0" smtClean="0"/>
              <a:t>Third level</a:t>
            </a:r>
          </a:p>
          <a:p>
            <a:pPr lvl="3"/>
            <a:r>
              <a:rPr lang="en-US" altLang="de-DE" dirty="0" smtClean="0"/>
              <a:t>Fourth level</a:t>
            </a:r>
          </a:p>
          <a:p>
            <a:pPr lvl="4"/>
            <a:r>
              <a:rPr lang="en-US" altLang="de-DE"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de-DE" smtClean="0"/>
              <a:t>March 2019</a:t>
            </a:r>
            <a:endParaRPr lang="en-US" altLang="de-DE"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Johannes Wechsler, Fraunhofer IIS</a:t>
            </a:r>
            <a:endParaRPr lang="en-US" altLang="de-DE"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57493A2A-2524-4608-BE9F-CB08418DFF9E}" type="slidenum">
              <a:rPr lang="en-US" altLang="de-DE"/>
              <a:pPr/>
              <a:t>‹#›</a:t>
            </a:fld>
            <a:endParaRPr lang="en-US" altLang="de-DE"/>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a:t>
            </a:r>
            <a:r>
              <a:rPr lang="en-US" altLang="de-DE" sz="1400" b="1" dirty="0" smtClean="0"/>
              <a:t>IEEE </a:t>
            </a:r>
            <a:r>
              <a:rPr lang="en-US" altLang="de-DE" sz="1400" b="1" dirty="0" smtClean="0"/>
              <a:t>802. 15-19-0131-00-004w</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20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16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4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de-DE" smtClean="0"/>
              <a:t>March 2019</a:t>
            </a:r>
            <a:endParaRPr lang="en-US" altLang="de-DE" dirty="0"/>
          </a:p>
        </p:txBody>
      </p:sp>
      <p:sp>
        <p:nvSpPr>
          <p:cNvPr id="5" name="Footer Placeholder 2"/>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3"/>
          <p:cNvSpPr>
            <a:spLocks noGrp="1"/>
          </p:cNvSpPr>
          <p:nvPr>
            <p:ph type="sldNum" sz="quarter" idx="12"/>
          </p:nvPr>
        </p:nvSpPr>
        <p:spPr/>
        <p:txBody>
          <a:bodyPr/>
          <a:lstStyle/>
          <a:p>
            <a:r>
              <a:rPr lang="en-US" altLang="de-DE"/>
              <a:t>Slide </a:t>
            </a:r>
            <a:fld id="{6B6FBC5C-BE56-4696-8DA8-08643F7358F0}" type="slidenum">
              <a:rPr lang="en-US" altLang="de-DE"/>
              <a:pPr/>
              <a:t>1</a:t>
            </a:fld>
            <a:endParaRPr lang="en-US" altLang="de-DE"/>
          </a:p>
        </p:txBody>
      </p:sp>
      <p:sp>
        <p:nvSpPr>
          <p:cNvPr id="27651" name="Rectangle 3"/>
          <p:cNvSpPr>
            <a:spLocks noChangeArrowheads="1"/>
          </p:cNvSpPr>
          <p:nvPr/>
        </p:nvSpPr>
        <p:spPr bwMode="auto">
          <a:xfrm>
            <a:off x="152400" y="609600"/>
            <a:ext cx="8991600"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DF6 Radio-burst length over PSDU size</a:t>
            </a:r>
            <a:r>
              <a:rPr lang="en-US" altLang="de-DE" sz="1600" dirty="0" smtClean="0">
                <a:solidFill>
                  <a:schemeClr val="tx2"/>
                </a:solidFill>
              </a:rPr>
              <a:t>]</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a:t>
            </a:r>
            <a:r>
              <a:rPr lang="en-US" altLang="de-DE" sz="1600" dirty="0" smtClean="0">
                <a:solidFill>
                  <a:srgbClr val="FF0000"/>
                </a:solidFill>
              </a:rPr>
              <a:t>12 March, </a:t>
            </a:r>
            <a:r>
              <a:rPr lang="en-US" altLang="de-DE" sz="1600" dirty="0" smtClean="0">
                <a:solidFill>
                  <a:srgbClr val="FF0000"/>
                </a:solidFill>
              </a:rPr>
              <a:t>2019</a:t>
            </a:r>
            <a:r>
              <a:rPr lang="en-US" altLang="de-DE" sz="1600" dirty="0" smtClean="0">
                <a:solidFill>
                  <a:schemeClr val="tx2"/>
                </a:solidFill>
              </a:rPr>
              <a:t>]</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Johannes Wechsler</a:t>
            </a:r>
            <a:r>
              <a:rPr lang="en-US" altLang="de-DE" sz="1600" dirty="0" smtClean="0">
                <a:solidFill>
                  <a:schemeClr val="tx2"/>
                </a:solidFill>
              </a:rPr>
              <a:t>] </a:t>
            </a:r>
            <a:r>
              <a:rPr lang="en-US" altLang="de-DE" sz="1600" dirty="0">
                <a:solidFill>
                  <a:schemeClr val="tx2"/>
                </a:solidFill>
              </a:rPr>
              <a:t>Company </a:t>
            </a:r>
            <a:r>
              <a:rPr lang="en-US" altLang="de-DE" sz="1600" dirty="0" smtClean="0">
                <a:solidFill>
                  <a:schemeClr val="tx2"/>
                </a:solidFill>
              </a:rPr>
              <a:t>[</a:t>
            </a:r>
            <a:r>
              <a:rPr lang="en-US" altLang="de-DE" sz="1600" dirty="0" err="1" smtClean="0">
                <a:solidFill>
                  <a:srgbClr val="FF0000"/>
                </a:solidFill>
              </a:rPr>
              <a:t>Fraunhofer</a:t>
            </a:r>
            <a:r>
              <a:rPr lang="en-US" altLang="de-DE" sz="1600" dirty="0" smtClean="0">
                <a:solidFill>
                  <a:srgbClr val="FF0000"/>
                </a:solidFill>
              </a:rPr>
              <a:t> Institute for Integrated Circuits IIS</a:t>
            </a:r>
            <a:r>
              <a:rPr lang="en-US" altLang="de-DE" sz="1600" dirty="0" smtClean="0">
                <a:solidFill>
                  <a:schemeClr val="tx2"/>
                </a:solidFill>
              </a:rPr>
              <a:t>]</a:t>
            </a:r>
            <a:endParaRPr lang="en-US" altLang="de-DE" sz="1600" dirty="0">
              <a:solidFill>
                <a:schemeClr val="tx2"/>
              </a:solidFill>
            </a:endParaRPr>
          </a:p>
          <a:p>
            <a:r>
              <a:rPr lang="en-US" altLang="de-DE" sz="1600" dirty="0" smtClean="0">
                <a:solidFill>
                  <a:schemeClr val="tx2"/>
                </a:solidFill>
              </a:rPr>
              <a:t>Address [</a:t>
            </a:r>
            <a:r>
              <a:rPr lang="sv-SE" altLang="de-DE" sz="1600" dirty="0" smtClean="0">
                <a:solidFill>
                  <a:srgbClr val="FF0000"/>
                </a:solidFill>
              </a:rPr>
              <a:t>Nordostpark 84, Nuremberg, 90411, Bavaria</a:t>
            </a:r>
            <a:r>
              <a:rPr lang="en-US" altLang="de-DE" sz="1600" dirty="0" smtClean="0">
                <a:solidFill>
                  <a:schemeClr val="tx2"/>
                </a:solidFill>
              </a:rPr>
              <a:t>]</a:t>
            </a:r>
          </a:p>
          <a:p>
            <a:r>
              <a:rPr lang="en-US" altLang="de-DE" sz="1600" dirty="0" smtClean="0">
                <a:solidFill>
                  <a:schemeClr val="tx2"/>
                </a:solidFill>
              </a:rPr>
              <a:t>Voice:[ </a:t>
            </a:r>
            <a:r>
              <a:rPr lang="en-US" altLang="de-DE" sz="1600" dirty="0" smtClean="0">
                <a:solidFill>
                  <a:srgbClr val="FF0000"/>
                </a:solidFill>
              </a:rPr>
              <a:t>+49 911 58061-3334</a:t>
            </a:r>
            <a:r>
              <a:rPr lang="en-US" altLang="de-DE" sz="1600" dirty="0" smtClean="0">
                <a:solidFill>
                  <a:schemeClr val="tx2"/>
                </a:solidFill>
              </a:rPr>
              <a:t>], </a:t>
            </a:r>
            <a:r>
              <a:rPr lang="en-US" altLang="de-DE" sz="1600" dirty="0">
                <a:solidFill>
                  <a:schemeClr val="tx2"/>
                </a:solidFill>
              </a:rPr>
              <a:t>FAX: </a:t>
            </a:r>
            <a:r>
              <a:rPr lang="en-US" altLang="de-DE" sz="1600" dirty="0" smtClean="0">
                <a:solidFill>
                  <a:schemeClr val="tx2"/>
                </a:solidFill>
              </a:rPr>
              <a:t>[</a:t>
            </a:r>
            <a:r>
              <a:rPr lang="en-US" altLang="de-DE" sz="1600" dirty="0" smtClean="0">
                <a:solidFill>
                  <a:srgbClr val="FF0000"/>
                </a:solidFill>
              </a:rPr>
              <a:t>+49 911 58061-3299</a:t>
            </a:r>
            <a:r>
              <a:rPr lang="en-US" altLang="de-DE" sz="1600" dirty="0" smtClean="0">
                <a:solidFill>
                  <a:schemeClr val="tx2"/>
                </a:solidFill>
              </a:rPr>
              <a:t>], </a:t>
            </a:r>
            <a:r>
              <a:rPr lang="en-US" altLang="de-DE" sz="1600" dirty="0">
                <a:solidFill>
                  <a:schemeClr val="tx2"/>
                </a:solidFill>
              </a:rPr>
              <a:t>E-Mail</a:t>
            </a:r>
            <a:r>
              <a:rPr lang="en-US" altLang="de-DE" sz="1600" dirty="0" smtClean="0">
                <a:solidFill>
                  <a:schemeClr val="tx2"/>
                </a:solidFill>
              </a:rPr>
              <a:t>:[</a:t>
            </a:r>
            <a:r>
              <a:rPr lang="en-US" altLang="de-DE" sz="1600" dirty="0" smtClean="0">
                <a:solidFill>
                  <a:srgbClr val="FF0000"/>
                </a:solidFill>
              </a:rPr>
              <a:t>johannes.Wechsler@iis.fraunhofer.de</a:t>
            </a:r>
            <a:r>
              <a:rPr lang="en-US" altLang="de-DE" sz="1600" dirty="0" smtClean="0">
                <a:solidFill>
                  <a:schemeClr val="tx2"/>
                </a:solidFill>
              </a:rPr>
              <a:t>]</a:t>
            </a:r>
            <a:r>
              <a:rPr lang="en-US" altLang="de-DE" sz="1600" dirty="0">
                <a:solidFill>
                  <a:schemeClr val="tx2"/>
                </a:solidFill>
              </a:rPr>
              <a:t>	</a:t>
            </a:r>
          </a:p>
          <a:p>
            <a:pPr>
              <a:spcBef>
                <a:spcPts val="600"/>
              </a:spcBef>
              <a:spcAft>
                <a:spcPts val="600"/>
              </a:spcAft>
            </a:pPr>
            <a:r>
              <a:rPr lang="en-US" altLang="de-DE" sz="1600" b="1" dirty="0">
                <a:solidFill>
                  <a:schemeClr val="tx2"/>
                </a:solidFill>
              </a:rPr>
              <a:t>Re:</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15-19-0127-00-004w-combined-comments-against-d6</a:t>
            </a:r>
            <a:r>
              <a:rPr lang="en-US" altLang="de-DE" sz="1600" dirty="0" smtClean="0">
                <a:solidFill>
                  <a:schemeClr val="tx2"/>
                </a:solidFill>
              </a:rPr>
              <a:t>]</a:t>
            </a:r>
            <a:endParaRPr lang="en-US" altLang="de-DE" sz="1600" dirty="0">
              <a:solidFill>
                <a:schemeClr val="tx2"/>
              </a:solidFill>
            </a:endParaRPr>
          </a:p>
          <a:p>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Plot of radio-burst length over PSDU size</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Sho</a:t>
            </a:r>
            <a:r>
              <a:rPr lang="en-US" altLang="de-DE" sz="1600" dirty="0" smtClean="0">
                <a:solidFill>
                  <a:srgbClr val="FF0000"/>
                </a:solidFill>
              </a:rPr>
              <a:t>w implications of PSDU sizes to make informed decision on maximum size</a:t>
            </a:r>
            <a:r>
              <a:rPr lang="en-US" altLang="de-DE" sz="1600" dirty="0" smtClean="0">
                <a:solidFill>
                  <a:srgbClr val="FF0000"/>
                </a:solidFill>
              </a:rPr>
              <a:t>.</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de-DE" smtClean="0"/>
              <a:t>March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a:t>Slide </a:t>
            </a:r>
            <a:fld id="{DA4C8273-34CF-4BE4-B857-7A8A41841BCA}" type="slidenum">
              <a:rPr lang="en-US" altLang="de-DE"/>
              <a:pPr/>
              <a:t>2</a:t>
            </a:fld>
            <a:endParaRPr lang="en-US" altLang="de-DE"/>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de-DE" sz="3600" dirty="0"/>
              <a:t>DF6 Radio-burst length over PSDU size</a:t>
            </a:r>
            <a:endParaRPr lang="en-US" altLang="de-DE" sz="3600" dirty="0"/>
          </a:p>
        </p:txBody>
      </p:sp>
      <p:sp>
        <p:nvSpPr>
          <p:cNvPr id="26627" name="Rectangle 3"/>
          <p:cNvSpPr>
            <a:spLocks noGrp="1" noChangeArrowheads="1"/>
          </p:cNvSpPr>
          <p:nvPr>
            <p:ph type="subTitle" idx="1"/>
          </p:nvPr>
        </p:nvSpPr>
        <p:spPr>
          <a:xfrm>
            <a:off x="1371600" y="3886200"/>
            <a:ext cx="6400800" cy="1752600"/>
          </a:xfrm>
        </p:spPr>
        <p:txBody>
          <a:bodyPr/>
          <a:lstStyle/>
          <a:p>
            <a:endParaRPr lang="de-DE" altLang="de-DE" sz="3200" dirty="0" smtClean="0"/>
          </a:p>
          <a:p>
            <a:r>
              <a:rPr lang="de-DE" altLang="de-DE" sz="3200" dirty="0" smtClean="0"/>
              <a:t>Johannes Wechsler</a:t>
            </a:r>
          </a:p>
          <a:p>
            <a:r>
              <a:rPr lang="de-DE" altLang="de-DE" sz="3200" dirty="0" smtClean="0"/>
              <a:t>Fraunhofer IIS</a:t>
            </a:r>
            <a:endParaRPr lang="de-DE" altLang="de-DE"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Radio-burst length over PSDU size</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0748" y="1714677"/>
            <a:ext cx="6622504" cy="4730360"/>
          </a:xfrm>
        </p:spPr>
      </p:pic>
      <p:sp>
        <p:nvSpPr>
          <p:cNvPr id="4" name="Date Placeholder 3"/>
          <p:cNvSpPr>
            <a:spLocks noGrp="1"/>
          </p:cNvSpPr>
          <p:nvPr>
            <p:ph type="dt" sz="half" idx="10"/>
          </p:nvPr>
        </p:nvSpPr>
        <p:spPr/>
        <p:txBody>
          <a:bodyPr/>
          <a:lstStyle/>
          <a:p>
            <a:r>
              <a:rPr lang="en-US" altLang="de-DE" smtClean="0"/>
              <a:t>March 2019</a:t>
            </a:r>
            <a:endParaRPr lang="en-US" altLang="de-DE" dirty="0"/>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3</a:t>
            </a:fld>
            <a:endParaRPr lang="en-US" altLang="de-DE"/>
          </a:p>
        </p:txBody>
      </p:sp>
    </p:spTree>
    <p:extLst>
      <p:ext uri="{BB962C8B-B14F-4D97-AF65-F5344CB8AC3E}">
        <p14:creationId xmlns:p14="http://schemas.microsoft.com/office/powerpoint/2010/main" val="32321942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67</Words>
  <Application>Microsoft Office PowerPoint</Application>
  <PresentationFormat>On-screen Show (4:3)</PresentationFormat>
  <Paragraphs>27</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Office Theme</vt:lpstr>
      <vt:lpstr>PowerPoint Presentation</vt:lpstr>
      <vt:lpstr>DF6 Radio-burst length over PSDU size</vt:lpstr>
      <vt:lpstr>Radio-burst length over PSDU size</vt:lpstr>
    </vt:vector>
  </TitlesOfParts>
  <Company>IIS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Wechsler, Johannes</dc:creator>
  <cp:keywords/>
  <dc:description>15-18-0544-01-004w</dc:description>
  <cp:lastModifiedBy>Wechsler, Johannes</cp:lastModifiedBy>
  <cp:revision>342</cp:revision>
  <cp:lastPrinted>1998-02-10T13:28:06Z</cp:lastPrinted>
  <dcterms:created xsi:type="dcterms:W3CDTF">2018-07-03T05:24:22Z</dcterms:created>
  <dcterms:modified xsi:type="dcterms:W3CDTF">2019-03-12T16:42:08Z</dcterms:modified>
</cp:coreProperties>
</file>