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4"/>
  </p:notesMasterIdLst>
  <p:handoutMasterIdLst>
    <p:handoutMasterId r:id="rId25"/>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297" r:id="rId16"/>
    <p:sldId id="300" r:id="rId17"/>
    <p:sldId id="352" r:id="rId18"/>
    <p:sldId id="353" r:id="rId19"/>
    <p:sldId id="354" r:id="rId20"/>
    <p:sldId id="355" r:id="rId21"/>
    <p:sldId id="356" r:id="rId22"/>
    <p:sldId id="357"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90" d="100"/>
          <a:sy n="90" d="100"/>
        </p:scale>
        <p:origin x="-10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March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March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15-19-0121-02-004w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064-01-004w-tg-802-15-minutes-for-januar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9/15-19-0127-00-004w-combined-comments-against-d6.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9/15-19-0127-01-004w-combined-comments-against-d6.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9/15-19-0131-00-004w-df6-radio-burst-length-over-psdu-size.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March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March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March,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St. Louis </a:t>
            </a:r>
            <a:r>
              <a:rPr lang="en-US" sz="1200" dirty="0"/>
              <a:t>Minutes</a:t>
            </a:r>
          </a:p>
          <a:p>
            <a:r>
              <a:rPr lang="en-US" sz="1200" dirty="0" smtClean="0"/>
              <a:t>Schedule</a:t>
            </a:r>
          </a:p>
          <a:p>
            <a:r>
              <a:rPr lang="en-US" sz="1200" dirty="0" smtClean="0"/>
              <a:t>Recess</a:t>
            </a:r>
            <a:endParaRPr lang="en-US" sz="1200" dirty="0"/>
          </a:p>
          <a:p>
            <a:pPr marL="0" indent="0">
              <a:buNone/>
            </a:pPr>
            <a:endParaRPr lang="en-US" sz="1200" b="1" dirty="0" smtClean="0"/>
          </a:p>
          <a:p>
            <a:pPr marL="0" indent="0">
              <a:buNone/>
            </a:pPr>
            <a:r>
              <a:rPr lang="en-US" sz="1200" b="1" strike="sngStrike" dirty="0" smtClean="0"/>
              <a:t>Monday PM2</a:t>
            </a:r>
            <a:endParaRPr lang="en-US" sz="1200" b="1" strike="sngStrike" dirty="0"/>
          </a:p>
          <a:p>
            <a:r>
              <a:rPr lang="en-US" sz="1200" strike="sngStrike" dirty="0"/>
              <a:t>Open</a:t>
            </a:r>
          </a:p>
          <a:p>
            <a:r>
              <a:rPr lang="en-US" sz="1200" strike="sngStrike" dirty="0" smtClean="0"/>
              <a:t>Drafting</a:t>
            </a:r>
            <a:endParaRPr lang="en-US" sz="1200" strike="sngStrike" dirty="0"/>
          </a:p>
          <a:p>
            <a:r>
              <a:rPr lang="en-US" sz="1200" strike="sngStrike"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Drafting</a:t>
            </a:r>
          </a:p>
          <a:p>
            <a:r>
              <a:rPr lang="en-US" sz="1200" dirty="0"/>
              <a:t>Recess</a:t>
            </a:r>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strike="sngStrike" dirty="0"/>
              <a:t>Open</a:t>
            </a:r>
          </a:p>
          <a:p>
            <a:r>
              <a:rPr lang="en-US" sz="1200" strike="sngStrike" dirty="0"/>
              <a:t>Drafting</a:t>
            </a:r>
          </a:p>
          <a:p>
            <a:r>
              <a:rPr lang="en-US" sz="1200" strike="sngStrike"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smtClean="0"/>
              <a:t>Drafting</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Motion to forward to WG letter ballot</a:t>
            </a:r>
          </a:p>
          <a:p>
            <a:r>
              <a:rPr lang="en-US" sz="1200" dirty="0"/>
              <a:t>Motion to form BRC</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#23</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March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St. Louis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15-19/64r1</a:t>
            </a:r>
            <a:br>
              <a:rPr lang="en-US" sz="2000" dirty="0" smtClean="0"/>
            </a:br>
            <a:r>
              <a:rPr lang="en-US" sz="2000" dirty="0">
                <a:hlinkClick r:id="rId2"/>
              </a:rPr>
              <a:t>https://</a:t>
            </a:r>
            <a:r>
              <a:rPr lang="en-US" sz="2000" dirty="0" smtClean="0">
                <a:hlinkClick r:id="rId2"/>
              </a:rPr>
              <a:t>mentor.ieee.org/802.15/dcn/19/15-19-0064-01-004w-tg-802-15-minutes-for-january-2018-interim-meeting-of-tg4w.doc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#24</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St. Louis meeting minutes in </a:t>
            </a:r>
            <a:r>
              <a:rPr lang="en-US" sz="2000" dirty="0"/>
              <a:t>document </a:t>
            </a:r>
            <a:r>
              <a:rPr lang="en-US" sz="2000" dirty="0" smtClean="0"/>
              <a:t>15-19/64r1</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76461931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7" y="393305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Comments</a:t>
            </a:r>
            <a:endParaRPr lang="en-US" dirty="0"/>
          </a:p>
        </p:txBody>
      </p:sp>
      <p:sp>
        <p:nvSpPr>
          <p:cNvPr id="3" name="Inhaltsplatzhalter 2"/>
          <p:cNvSpPr>
            <a:spLocks noGrp="1"/>
          </p:cNvSpPr>
          <p:nvPr>
            <p:ph idx="1"/>
          </p:nvPr>
        </p:nvSpPr>
        <p:spPr/>
        <p:txBody>
          <a:bodyPr/>
          <a:lstStyle/>
          <a:p>
            <a:r>
              <a:rPr lang="en-US" sz="2400" dirty="0" smtClean="0"/>
              <a:t>Discussion of combined comments in document 15-19/127r0</a:t>
            </a:r>
          </a:p>
          <a:p>
            <a:r>
              <a:rPr lang="en-US" sz="2400" dirty="0">
                <a:hlinkClick r:id="rId2"/>
              </a:rPr>
              <a:t>https://</a:t>
            </a:r>
            <a:r>
              <a:rPr lang="en-US" sz="2400" dirty="0" smtClean="0">
                <a:hlinkClick r:id="rId2"/>
              </a:rPr>
              <a:t>mentor.ieee.org/802.15/dcn/19/15-19-0127-00-004w-combined-comments-against-d6.xlsx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428889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a:t>
            </a:r>
            <a:r>
              <a:rPr lang="en-US" dirty="0" smtClean="0"/>
              <a:t>Comments (cont’d)</a:t>
            </a:r>
            <a:endParaRPr lang="en-US" dirty="0"/>
          </a:p>
        </p:txBody>
      </p:sp>
      <p:sp>
        <p:nvSpPr>
          <p:cNvPr id="3" name="Inhaltsplatzhalter 2"/>
          <p:cNvSpPr>
            <a:spLocks noGrp="1"/>
          </p:cNvSpPr>
          <p:nvPr>
            <p:ph idx="1"/>
          </p:nvPr>
        </p:nvSpPr>
        <p:spPr/>
        <p:txBody>
          <a:bodyPr/>
          <a:lstStyle/>
          <a:p>
            <a:r>
              <a:rPr lang="en-US" sz="2400" dirty="0"/>
              <a:t>Discussion of combined comments in document </a:t>
            </a:r>
            <a:r>
              <a:rPr lang="en-US" sz="2400" dirty="0" smtClean="0"/>
              <a:t>15-19/127r1</a:t>
            </a:r>
            <a:endParaRPr lang="en-US" sz="2400" dirty="0"/>
          </a:p>
          <a:p>
            <a:r>
              <a:rPr lang="en-US" sz="2400" dirty="0">
                <a:hlinkClick r:id="rId2"/>
              </a:rPr>
              <a:t>https://</a:t>
            </a:r>
            <a:r>
              <a:rPr lang="en-US" sz="2400" dirty="0" smtClean="0">
                <a:hlinkClick r:id="rId2"/>
              </a:rPr>
              <a:t>mentor.ieee.org/802.15/dcn/19/15-19-0127-01-004w-combined-comments-against-d6.xlsx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236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pPr>
              <a:tabLst>
                <a:tab pos="809625" algn="l"/>
              </a:tabLst>
            </a:pPr>
            <a:r>
              <a:rPr lang="en-US" sz="2400" dirty="0" smtClean="0"/>
              <a:t>Johannes Wechsler (Fraunhofer </a:t>
            </a:r>
            <a:r>
              <a:rPr lang="en-US" sz="2400" dirty="0"/>
              <a:t>IIS), DF6 Radio-burst length over PSDU </a:t>
            </a:r>
            <a:r>
              <a:rPr lang="en-US" sz="2400" dirty="0" smtClean="0"/>
              <a:t>size, document 15-19/131r0</a:t>
            </a:r>
          </a:p>
          <a:p>
            <a:pPr>
              <a:tabLst>
                <a:tab pos="809625" algn="l"/>
              </a:tabLst>
            </a:pPr>
            <a:r>
              <a:rPr lang="en-US" sz="2400" dirty="0">
                <a:hlinkClick r:id="rId2"/>
              </a:rPr>
              <a:t>https://</a:t>
            </a:r>
            <a:r>
              <a:rPr lang="en-US" sz="2400" dirty="0" smtClean="0">
                <a:hlinkClick r:id="rId2"/>
              </a:rPr>
              <a:t>mentor.ieee.org/802.15/dcn/19/15-19-0131-00-004w-df6-radio-burst-length-over-psdu-size.pptx</a:t>
            </a:r>
            <a:endParaRPr lang="en-US" sz="2400" dirty="0" smtClean="0"/>
          </a:p>
          <a:p>
            <a:pPr>
              <a:tabLst>
                <a:tab pos="809625" algn="l"/>
              </a:tabLst>
            </a:pPr>
            <a:endParaRPr lang="en-US" sz="2400" dirty="0" smtClean="0"/>
          </a:p>
          <a:p>
            <a:pPr>
              <a:tabLst>
                <a:tab pos="809625"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1231075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Joint 4w/4z</a:t>
            </a:r>
            <a:endParaRPr lang="en-US" dirty="0"/>
          </a:p>
        </p:txBody>
      </p:sp>
      <p:sp>
        <p:nvSpPr>
          <p:cNvPr id="3" name="Inhaltsplatzhalter 2"/>
          <p:cNvSpPr>
            <a:spLocks noGrp="1"/>
          </p:cNvSpPr>
          <p:nvPr>
            <p:ph idx="1"/>
          </p:nvPr>
        </p:nvSpPr>
        <p:spPr/>
        <p:txBody>
          <a:bodyPr/>
          <a:lstStyle/>
          <a:p>
            <a:r>
              <a:rPr lang="en-US" dirty="0" smtClean="0"/>
              <a:t>Review of latest draft D7 on private members area</a:t>
            </a:r>
          </a:p>
          <a:p>
            <a:endParaRPr lang="en-US"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2990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March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Comments of Joint TG 4z/4w</a:t>
            </a:r>
            <a:endParaRPr lang="en-US" dirty="0"/>
          </a:p>
        </p:txBody>
      </p:sp>
      <p:sp>
        <p:nvSpPr>
          <p:cNvPr id="3" name="Inhaltsplatzhalter 2"/>
          <p:cNvSpPr>
            <a:spLocks noGrp="1"/>
          </p:cNvSpPr>
          <p:nvPr>
            <p:ph idx="1"/>
          </p:nvPr>
        </p:nvSpPr>
        <p:spPr/>
        <p:txBody>
          <a:bodyPr/>
          <a:lstStyle/>
          <a:p>
            <a:r>
              <a:rPr lang="en-US" sz="2400" dirty="0"/>
              <a:t>SFD should be renamed to SRD (Start of Radio Burst)</a:t>
            </a:r>
          </a:p>
          <a:p>
            <a:r>
              <a:rPr lang="en-US" sz="2400" dirty="0" smtClean="0"/>
              <a:t>ACK </a:t>
            </a:r>
            <a:r>
              <a:rPr lang="en-US" sz="2400" dirty="0" smtClean="0"/>
              <a:t>timing has to be checked</a:t>
            </a:r>
          </a:p>
          <a:p>
            <a:r>
              <a:rPr lang="en-US" sz="2400" dirty="0" smtClean="0"/>
              <a:t>CCA </a:t>
            </a:r>
            <a:r>
              <a:rPr lang="en-US" sz="2400" dirty="0" smtClean="0"/>
              <a:t>one the transmission has started should base on energy detection</a:t>
            </a:r>
          </a:p>
          <a:p>
            <a:r>
              <a:rPr lang="en-US" sz="2400" dirty="0" smtClean="0"/>
              <a:t>Classical CSMA-CA according to Fig. 6-5 in 802.15.4-2015 only for very first radio-burst</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4216387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Solutions to Comments from Joint 4z/4w</a:t>
            </a:r>
            <a:endParaRPr lang="en-US" dirty="0"/>
          </a:p>
        </p:txBody>
      </p:sp>
      <p:sp>
        <p:nvSpPr>
          <p:cNvPr id="3" name="Inhaltsplatzhalter 2"/>
          <p:cNvSpPr>
            <a:spLocks noGrp="1"/>
          </p:cNvSpPr>
          <p:nvPr>
            <p:ph idx="1"/>
          </p:nvPr>
        </p:nvSpPr>
        <p:spPr/>
        <p:txBody>
          <a:bodyPr/>
          <a:lstStyle/>
          <a:p>
            <a:r>
              <a:rPr lang="en-US" sz="2400" dirty="0" smtClean="0"/>
              <a:t>SFD renamed to SRBD (start of radio-burst delimiter)</a:t>
            </a:r>
          </a:p>
          <a:p>
            <a:r>
              <a:rPr lang="en-US" sz="2400" dirty="0" smtClean="0"/>
              <a:t>Correct ACK timing verified</a:t>
            </a:r>
          </a:p>
          <a:p>
            <a:r>
              <a:rPr lang="en-US" sz="2400" dirty="0" smtClean="0"/>
              <a:t>Additional text to more precise definition of CCA on physical layer</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400215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St. Louis Minutes</a:t>
            </a:r>
          </a:p>
          <a:p>
            <a:r>
              <a:rPr lang="en-US" sz="2400" dirty="0" smtClean="0"/>
              <a:t>Schedule</a:t>
            </a:r>
          </a:p>
          <a:p>
            <a:r>
              <a:rPr lang="en-US" sz="2400" dirty="0" smtClean="0"/>
              <a:t>Discussion of Informal Review Comments</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1028726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r>
                        <a:rPr lang="en-US" dirty="0" smtClean="0"/>
                        <a:t>Joint TG 4z/4w</a:t>
                      </a:r>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978</Words>
  <Application>Microsoft Office PowerPoint</Application>
  <PresentationFormat>Bildschirmpräsentation (4:3)</PresentationFormat>
  <Paragraphs>246</Paragraphs>
  <Slides>21</Slides>
  <Notes>2</Notes>
  <HiddenSlides>0</HiddenSlides>
  <MMClips>0</MMClips>
  <ScaleCrop>false</ScaleCrop>
  <HeadingPairs>
    <vt:vector size="4" baseType="variant">
      <vt:variant>
        <vt:lpstr>Design</vt:lpstr>
      </vt:variant>
      <vt:variant>
        <vt:i4>2</vt:i4>
      </vt:variant>
      <vt:variant>
        <vt:lpstr>Folientitel</vt:lpstr>
      </vt:variant>
      <vt:variant>
        <vt:i4>21</vt:i4>
      </vt:variant>
    </vt:vector>
  </HeadingPairs>
  <TitlesOfParts>
    <vt:vector size="23" baseType="lpstr">
      <vt:lpstr>IEEE-P802_15_Rbt</vt:lpstr>
      <vt:lpstr>1_Default Design</vt:lpstr>
      <vt:lpstr>PowerPoint-Präsentation</vt:lpstr>
      <vt:lpstr>TG 802.15.4w LPWA Agenda March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#23</vt:lpstr>
      <vt:lpstr>Approval of St. Louis Minutes</vt:lpstr>
      <vt:lpstr>TG Motion #24</vt:lpstr>
      <vt:lpstr>TG4w Draft Schedule</vt:lpstr>
      <vt:lpstr>Review of PAR Scope</vt:lpstr>
      <vt:lpstr>Review of Comments</vt:lpstr>
      <vt:lpstr>Review of Comments (cont’d)</vt:lpstr>
      <vt:lpstr>Contribution</vt:lpstr>
      <vt:lpstr>Joint 4w/4z</vt:lpstr>
      <vt:lpstr>Comments of Joint TG 4z/4w</vt:lpstr>
      <vt:lpstr>Discussion on Solutions to Comments from Joint 4z/4w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555</cp:revision>
  <cp:lastPrinted>1998-02-10T13:28:06Z</cp:lastPrinted>
  <dcterms:created xsi:type="dcterms:W3CDTF">2018-03-02T09:48:16Z</dcterms:created>
  <dcterms:modified xsi:type="dcterms:W3CDTF">2019-03-13T22:04:25Z</dcterms:modified>
</cp:coreProperties>
</file>