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4"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7" d="100"/>
          <a:sy n="57" d="100"/>
        </p:scale>
        <p:origin x="1479" y="3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802.15-19-01xx-00-0thz-March_2019_Closing_Plenary_Slides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2019</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TAG THz March 2019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12 March 2019</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TAG THz  March 2019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March 2019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meetings</a:t>
            </a:r>
            <a:r>
              <a:rPr lang="de-DE" sz="1800" dirty="0" smtClean="0"/>
              <a:t> on Mon PM2 </a:t>
            </a:r>
            <a:r>
              <a:rPr lang="de-DE" sz="1800" dirty="0" err="1" smtClean="0"/>
              <a:t>and</a:t>
            </a:r>
            <a:r>
              <a:rPr lang="de-DE" sz="1800" dirty="0" smtClean="0"/>
              <a:t> on Tue AM1</a:t>
            </a:r>
          </a:p>
          <a:p>
            <a:pPr lvl="1"/>
            <a:r>
              <a:rPr lang="de-DE" sz="1800" dirty="0" smtClean="0"/>
              <a:t>15 </a:t>
            </a:r>
            <a:r>
              <a:rPr lang="de-DE" sz="1800" dirty="0" err="1" smtClean="0"/>
              <a:t>participants</a:t>
            </a:r>
            <a:r>
              <a:rPr lang="de-DE" sz="1800" dirty="0" smtClean="0"/>
              <a:t> </a:t>
            </a:r>
            <a:endParaRPr lang="de-DE" sz="1800" dirty="0" smtClean="0"/>
          </a:p>
          <a:p>
            <a:r>
              <a:rPr lang="de-DE" sz="1800" dirty="0" smtClean="0"/>
              <a:t>4 </a:t>
            </a:r>
            <a:r>
              <a:rPr lang="de-DE" sz="1800" dirty="0" err="1" smtClean="0"/>
              <a:t>contributions</a:t>
            </a:r>
            <a:r>
              <a:rPr lang="de-DE" sz="1800" dirty="0" smtClean="0"/>
              <a:t>:</a:t>
            </a:r>
            <a:endParaRPr lang="de-DE" sz="1800" dirty="0"/>
          </a:p>
          <a:p>
            <a:pPr lvl="1"/>
            <a:r>
              <a:rPr lang="en-US" sz="1600" b="1" u="sng" dirty="0"/>
              <a:t>Contribution #1 </a:t>
            </a:r>
            <a:r>
              <a:rPr lang="en-US" sz="1600" dirty="0" smtClean="0"/>
              <a:t>Thomas </a:t>
            </a:r>
            <a:r>
              <a:rPr lang="en-US" sz="1600" dirty="0"/>
              <a:t>Kürner (TU </a:t>
            </a:r>
            <a:r>
              <a:rPr lang="en-US" sz="1600" dirty="0" err="1"/>
              <a:t>Braunschweig</a:t>
            </a:r>
            <a:r>
              <a:rPr lang="en-US" sz="1600" dirty="0"/>
              <a:t>), “H2020-ThoR: Initial Results on Sharing Studies (19/0095)” (15-19-0095) </a:t>
            </a:r>
            <a:endParaRPr lang="en-US" sz="1600" b="1" u="sng" dirty="0"/>
          </a:p>
          <a:p>
            <a:pPr lvl="1"/>
            <a:r>
              <a:rPr lang="en-US" sz="1600" b="1" u="sng" dirty="0"/>
              <a:t>Contribution #</a:t>
            </a:r>
            <a:r>
              <a:rPr lang="en-US" sz="1600" b="1" u="sng" dirty="0" smtClean="0"/>
              <a:t>2 </a:t>
            </a:r>
            <a:r>
              <a:rPr lang="en-US" sz="1600" dirty="0" smtClean="0"/>
              <a:t>Ali </a:t>
            </a:r>
            <a:r>
              <a:rPr lang="en-US" sz="1600" dirty="0"/>
              <a:t>Al Qaraghuli (</a:t>
            </a:r>
            <a:r>
              <a:rPr lang="en-US" sz="1600" dirty="0" err="1"/>
              <a:t>Universiyt</a:t>
            </a:r>
            <a:r>
              <a:rPr lang="en-US" sz="1600" dirty="0"/>
              <a:t> at </a:t>
            </a:r>
            <a:r>
              <a:rPr lang="en-US" sz="1600" dirty="0" smtClean="0"/>
              <a:t>Buffalo</a:t>
            </a:r>
            <a:r>
              <a:rPr lang="en-US" sz="1600" dirty="0"/>
              <a:t>), “Experimental Demonstration of Ultra-broadband Wireless Communications at True Terahertz Frequencies” (15-19-0108) </a:t>
            </a:r>
          </a:p>
          <a:p>
            <a:pPr lvl="1"/>
            <a:r>
              <a:rPr lang="en-US" sz="1600" b="1" u="sng" dirty="0" smtClean="0"/>
              <a:t>Contribution </a:t>
            </a:r>
            <a:r>
              <a:rPr lang="en-US" sz="1600" b="1" u="sng" dirty="0"/>
              <a:t>#</a:t>
            </a:r>
            <a:r>
              <a:rPr lang="en-US" sz="1600" b="1" u="sng" dirty="0" smtClean="0"/>
              <a:t>3</a:t>
            </a:r>
            <a:r>
              <a:rPr lang="de-DE" sz="1600" dirty="0"/>
              <a:t> </a:t>
            </a:r>
            <a:r>
              <a:rPr lang="en-US" sz="1600" dirty="0"/>
              <a:t>Thomas Kürner (TU </a:t>
            </a:r>
            <a:r>
              <a:rPr lang="en-US" sz="1600" dirty="0" err="1"/>
              <a:t>Braunschweig</a:t>
            </a:r>
            <a:r>
              <a:rPr lang="en-US" sz="1600" dirty="0"/>
              <a:t>), “H2020-ThoR: Initial Results on Sharing Studies (19/0095)” (15-19-0095) </a:t>
            </a:r>
            <a:endParaRPr lang="de-DE" sz="1600" dirty="0"/>
          </a:p>
          <a:p>
            <a:pPr lvl="1"/>
            <a:r>
              <a:rPr lang="en-US" sz="1600" b="1" u="sng" dirty="0" smtClean="0"/>
              <a:t>Contribution </a:t>
            </a:r>
            <a:r>
              <a:rPr lang="en-US" sz="1600" b="1" u="sng" dirty="0"/>
              <a:t>#</a:t>
            </a:r>
            <a:r>
              <a:rPr lang="en-US" sz="1600" b="1" u="sng" dirty="0" smtClean="0"/>
              <a:t>4</a:t>
            </a:r>
            <a:r>
              <a:rPr lang="de-DE" sz="1600" dirty="0"/>
              <a:t> </a:t>
            </a:r>
            <a:r>
              <a:rPr lang="en-US" sz="1600" dirty="0"/>
              <a:t>Robert Müller (TU Ilmenau), “Fast-Spot: From Channel Sounding to the System Implementation and Demonstration at 200 GHz” (15-19 -</a:t>
            </a:r>
            <a:r>
              <a:rPr lang="en-US" sz="1600" dirty="0" smtClean="0"/>
              <a:t>0113) </a:t>
            </a:r>
            <a:endParaRPr lang="de-DE" sz="1600" dirty="0"/>
          </a:p>
          <a:p>
            <a:pPr lvl="1"/>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a:t>
            </a:r>
            <a:r>
              <a:rPr lang="de-DE" dirty="0" err="1"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 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de-DE" sz="1800" dirty="0" err="1" smtClean="0">
                <a:solidFill>
                  <a:srgbClr val="000000"/>
                </a:solidFill>
              </a:rPr>
              <a:t>July</a:t>
            </a:r>
            <a:r>
              <a:rPr lang="de-DE" sz="1800" dirty="0" smtClean="0">
                <a:solidFill>
                  <a:srgbClr val="000000"/>
                </a:solidFill>
              </a:rPr>
              <a:t> 2019 @ IEEE 802 </a:t>
            </a:r>
            <a:r>
              <a:rPr lang="de-DE" sz="1800" dirty="0" err="1" smtClean="0">
                <a:solidFill>
                  <a:srgbClr val="000000"/>
                </a:solidFill>
              </a:rPr>
              <a:t>Plenary</a:t>
            </a:r>
            <a:r>
              <a:rPr lang="de-DE" sz="1800" dirty="0" smtClean="0">
                <a:solidFill>
                  <a:srgbClr val="000000"/>
                </a:solidFill>
              </a:rPr>
              <a:t>, Vienna, Austria</a:t>
            </a: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199</Words>
  <Application>Microsoft Office PowerPoint</Application>
  <PresentationFormat>Bildschirmpräsentation (4:3)</PresentationFormat>
  <Paragraphs>42</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TAG THz March 2019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139</cp:revision>
  <cp:lastPrinted>1998-02-10T13:28:06Z</cp:lastPrinted>
  <dcterms:created xsi:type="dcterms:W3CDTF">2012-11-14T22:04:21Z</dcterms:created>
  <dcterms:modified xsi:type="dcterms:W3CDTF">2019-03-12T17:03:14Z</dcterms:modified>
</cp:coreProperties>
</file>