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13" r:id="rId9"/>
    <p:sldId id="31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76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Robert F. Heile, Decawave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802.15-19-0110-00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119th </a:t>
            </a:r>
            <a:r>
              <a:rPr lang="en-US" dirty="0"/>
              <a:t>Session of meetings of the IEEE 802.15 Working Group for Wireless </a:t>
            </a:r>
            <a:r>
              <a:rPr lang="en-US" dirty="0" smtClean="0"/>
              <a:t>Specialty Networks</a:t>
            </a:r>
            <a:endParaRPr lang="en-US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 smtClean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 smtClean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 smtClean="0">
                <a:latin typeface="Times New Roman" charset="0"/>
              </a:rPr>
              <a:t>March 10-15, 2019</a:t>
            </a:r>
            <a:endParaRPr lang="en-US" sz="2400" b="1" dirty="0" smtClean="0">
              <a:latin typeface="Times New Roman" charset="0"/>
            </a:endParaRPr>
          </a:p>
          <a:p>
            <a:pPr eaLnBrk="1" fontAlgn="b" hangingPunct="1">
              <a:defRPr/>
            </a:pPr>
            <a:r>
              <a:rPr lang="en-US" sz="2400" dirty="0" smtClean="0"/>
              <a:t>Hyatt Regency Vancouver</a:t>
            </a:r>
            <a:endParaRPr lang="en-US" sz="2400" dirty="0" smtClean="0"/>
          </a:p>
          <a:p>
            <a:pPr eaLnBrk="1" fontAlgn="b" hangingPunct="1">
              <a:defRPr/>
            </a:pPr>
            <a:r>
              <a:rPr lang="en-US" sz="2400" b="1" dirty="0" smtClean="0"/>
              <a:t>Vancouver, BC, Canada</a:t>
            </a:r>
            <a:endParaRPr lang="en-US" sz="2400" b="1" dirty="0"/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802.15WG Chair</a:t>
            </a:r>
          </a:p>
          <a:p>
            <a:pPr algn="ctr"/>
            <a:r>
              <a:rPr lang="en-US" sz="900" b="1"/>
              <a:t>Bob Heile, Wi-SUN Alliance</a:t>
            </a:r>
          </a:p>
          <a:p>
            <a:pPr algn="ctr"/>
            <a:r>
              <a:rPr lang="en-US" sz="900" b="1"/>
              <a:t>802.15 Vice Chairs</a:t>
            </a:r>
          </a:p>
          <a:p>
            <a:pPr algn="ctr"/>
            <a:r>
              <a:rPr lang="en-US" sz="900" b="1"/>
              <a:t>Rick Alfvin, Linespeed</a:t>
            </a:r>
          </a:p>
          <a:p>
            <a:pPr algn="ctr"/>
            <a:r>
              <a:rPr lang="en-US" sz="900" b="1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Secretary</a:t>
            </a:r>
          </a:p>
          <a:p>
            <a:pPr algn="ctr"/>
            <a:r>
              <a:rPr lang="en-US" sz="900" b="1"/>
              <a:t>Pat Kinney, Kinney Consulting</a:t>
            </a:r>
          </a:p>
          <a:p>
            <a:pPr algn="ctr"/>
            <a:r>
              <a:rPr lang="en-US" sz="900" b="1"/>
              <a:t>Assistant Secretary</a:t>
            </a:r>
          </a:p>
          <a:p>
            <a:pPr algn="ctr"/>
            <a:r>
              <a:rPr lang="en-US" sz="900" b="1"/>
              <a:t>Mike McInnis, Boeing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TG10a Routing Mode Addressing (RMA) </a:t>
            </a:r>
          </a:p>
          <a:p>
            <a:pPr algn="ctr"/>
            <a:r>
              <a:rPr lang="en-US" sz="1000" b="1"/>
              <a:t>Chair: Charlie Perkins, Futurwei</a:t>
            </a:r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b="1" dirty="0"/>
              <a:t>Chair: Tim Harrington, Pro-ID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</a:t>
            </a: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</a:t>
            </a:r>
            <a:r>
              <a:rPr lang="en-US" sz="1000" b="1" dirty="0" smtClean="0"/>
              <a:t>Profiles</a:t>
            </a:r>
            <a:endParaRPr lang="en-US" sz="1000" b="1" dirty="0"/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</a:t>
            </a:r>
            <a:r>
              <a:rPr lang="en-US" sz="1000" dirty="0" smtClean="0">
                <a:latin typeface="Arial" charset="0"/>
                <a:cs typeface="Arial" charset="0"/>
              </a:rPr>
              <a:t>Don </a:t>
            </a:r>
            <a:r>
              <a:rPr lang="en-US" sz="1000" dirty="0" err="1" smtClean="0">
                <a:latin typeface="Arial" charset="0"/>
                <a:cs typeface="Arial" charset="0"/>
              </a:rPr>
              <a:t>Sturek</a:t>
            </a:r>
            <a:r>
              <a:rPr lang="en-US" sz="1000" dirty="0" smtClean="0">
                <a:latin typeface="Arial" charset="0"/>
                <a:cs typeface="Arial" charset="0"/>
              </a:rPr>
              <a:t>, </a:t>
            </a:r>
            <a:r>
              <a:rPr lang="en-US" sz="1000" dirty="0" err="1" smtClean="0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3"/>
            <a:ext cx="2422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</a:t>
            </a:r>
            <a:r>
              <a:rPr lang="en-US" sz="1000" b="1" dirty="0" smtClean="0"/>
              <a:t> 15.4 </a:t>
            </a:r>
            <a:r>
              <a:rPr lang="en-US" sz="1000" b="1" dirty="0"/>
              <a:t>ULI</a:t>
            </a:r>
          </a:p>
          <a:p>
            <a:pPr algn="ctr"/>
            <a:r>
              <a:rPr lang="en-US" sz="1000" dirty="0"/>
              <a:t>Chair: Pat Kinney, Kinney Consulting</a:t>
            </a:r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TG13 Gigbit OWC</a:t>
            </a:r>
          </a:p>
          <a:p>
            <a:pPr algn="ctr"/>
            <a:r>
              <a:rPr lang="en-US" sz="1000" b="1"/>
              <a:t>Chair: Volker Jungnickel</a:t>
            </a:r>
          </a:p>
          <a:p>
            <a:pPr algn="ctr"/>
            <a:r>
              <a:rPr lang="en-US" sz="1000"/>
              <a:t>Fraunhofer Heinrich Hertz Institute</a:t>
            </a:r>
            <a:endParaRPr lang="en-US" sz="1000" b="1"/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TG4md 15.4 Revision</a:t>
            </a:r>
          </a:p>
          <a:p>
            <a:pPr algn="ctr"/>
            <a:r>
              <a:rPr lang="en-US" sz="1000" b="1"/>
              <a:t>Chair: Gary Stuebing, </a:t>
            </a:r>
            <a:r>
              <a:rPr lang="de-DE" sz="1000" b="1"/>
              <a:t>Cisco</a:t>
            </a:r>
            <a:endParaRPr lang="en-US" sz="1000" b="1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b="1"/>
              <a:t>TG7m</a:t>
            </a:r>
            <a:r>
              <a:rPr lang="en-US" sz="900" b="1"/>
              <a:t> Optical Wireless Communications</a:t>
            </a:r>
          </a:p>
          <a:p>
            <a:pPr algn="ctr"/>
            <a:r>
              <a:rPr lang="en-US" sz="900" b="1"/>
              <a:t>Yeong Min Jang, Kookmin University</a:t>
            </a:r>
          </a:p>
          <a:p>
            <a:pPr algn="ctr"/>
            <a:r>
              <a:rPr lang="en-US" sz="900" b="1"/>
              <a:t>Chair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TG4x Fan Enhancements (FANE)</a:t>
            </a:r>
          </a:p>
          <a:p>
            <a:pPr algn="ctr"/>
            <a:r>
              <a:rPr lang="en-US" sz="1000"/>
              <a:t>Chair: Matt Gilmore,  Itron</a:t>
            </a:r>
            <a:endParaRPr lang="de-DE" sz="100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TG4y Security Next Gen (SECN)</a:t>
            </a:r>
          </a:p>
          <a:p>
            <a:pPr algn="ctr"/>
            <a:r>
              <a:rPr lang="en-US" sz="1000" b="1"/>
              <a:t>Chair: Don Sturek, Itron</a:t>
            </a:r>
            <a:endParaRPr lang="de-DE" sz="1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Vancouver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March 10-15, 2019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7924800" cy="4114800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Finalizing first draft for WG e-Ballot</a:t>
            </a:r>
            <a:endParaRPr lang="en-US" sz="22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lvl="1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4x –FAN Enhancements to the SUN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Complete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Working with IEEE on published version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 typeface="Times New Roman" pitchFamily="18" charset="0"/>
              <a:buAutoNum type="arabicPeriod"/>
              <a:defRPr/>
            </a:pPr>
            <a:endParaRPr lang="en-US" sz="10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4y –Security Next Generation (SECN)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Discussing proposals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</a:t>
            </a:r>
            <a:r>
              <a:rPr lang="en-US" sz="2200" kern="1200" dirty="0" smtClean="0">
                <a:latin typeface="Arial Rounded MT Bold" pitchFamily="34" charset="0"/>
                <a:cs typeface="Arial" charset="0"/>
              </a:rPr>
              <a:t>4z –Enhanced Impulse Radio (EIR)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Finalizing first draft for WG e-Ballot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activity and time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line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Vancouver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March 10-15, 2019</a:t>
            </a:r>
            <a:endParaRPr lang="en-US" sz="3200" dirty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8077200" cy="4114800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15.4md 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from last </a:t>
            </a: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Ballot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400" dirty="0" smtClean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seeking input on corrections, changes, and areas for possible deprecation</a:t>
            </a:r>
            <a:endParaRPr lang="en-US" sz="24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3175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cs typeface="Arial" charset="0"/>
              </a:rPr>
              <a:t>Task Group 7m Revision 1 </a:t>
            </a:r>
            <a:r>
              <a:rPr lang="en-US" sz="2200" dirty="0" smtClean="0">
                <a:latin typeface="Arial Rounded MT Bold" pitchFamily="34" charset="0"/>
                <a:cs typeface="Arial" charset="0"/>
              </a:rPr>
              <a:t>OWC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Complete</a:t>
            </a: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Arial" charset="0"/>
              </a:rPr>
              <a:t>Working with IEEE staff to finalize published version</a:t>
            </a: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</a:t>
            </a:r>
            <a:r>
              <a:rPr lang="en-US" sz="2400" dirty="0" smtClean="0">
                <a:latin typeface="Arial Rounded MT Bold" pitchFamily="34" charset="0"/>
                <a:cs typeface="Arial" charset="0"/>
              </a:rPr>
              <a:t>GROUP-10a Routing Mode Addressing (RMA)</a:t>
            </a:r>
            <a:endParaRPr lang="en-US" sz="2400" dirty="0">
              <a:latin typeface="Arial Rounded MT Bold" pitchFamily="34" charset="0"/>
              <a:cs typeface="Arial" charset="0"/>
            </a:endParaRP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Complete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Working with IEEE staff to finalize published </a:t>
            </a:r>
            <a:r>
              <a:rPr lang="en-US" sz="2200" dirty="0" smtClean="0">
                <a:latin typeface="Arial Rounded MT Bold" pitchFamily="34" charset="0"/>
                <a:cs typeface="Arial" charset="0"/>
              </a:rPr>
              <a:t>version</a:t>
            </a:r>
            <a:endParaRPr lang="en-US" sz="2200" dirty="0" smtClean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defRPr/>
            </a:pPr>
            <a:endParaRPr lang="en-US" sz="800" dirty="0" smtClean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Vancouver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March 10-15, 2019</a:t>
            </a:r>
            <a:endParaRPr lang="en-US" sz="3200" dirty="0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685800" y="1741488"/>
            <a:ext cx="8077200" cy="4114800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work on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developing draft for draft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</a:t>
            </a: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Project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Plan/Timeline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2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</a:t>
            </a:r>
            <a:r>
              <a:rPr lang="en-US" sz="2200" dirty="0" smtClean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13 –Multi Gigabit/sec OWC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Finalize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on </a:t>
            </a:r>
            <a:r>
              <a:rPr lang="en-US" sz="2200" dirty="0" err="1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ballotable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draft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</a:p>
          <a:p>
            <a:pPr marL="0" lvl="1" indent="0" fontAlgn="b">
              <a:buFontTx/>
              <a:buAutoNum type="arabicPeriod"/>
              <a:defRPr/>
            </a:pPr>
            <a:endParaRPr lang="en-US" sz="8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Dependability (DEP)  Interest Group: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Contributions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</a:t>
            </a: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Standard’s 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warranted</a:t>
            </a:r>
          </a:p>
          <a:p>
            <a:pPr marL="0" lvl="1" indent="0" fontAlgn="b">
              <a:spcBef>
                <a:spcPct val="0"/>
              </a:spcBef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114800"/>
          </a:xfrm>
        </p:spPr>
        <p:txBody>
          <a:bodyPr/>
          <a:lstStyle/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Vehicular 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Assistive Technology (VAT) IG:</a:t>
            </a: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>
                <a:latin typeface="Arial Rounded MT Bold" pitchFamily="34" charset="0"/>
                <a:cs typeface="Times New Roman" pitchFamily="18" charset="0"/>
              </a:rPr>
              <a:t>Discuss opportunities for OWC standards </a:t>
            </a:r>
            <a:r>
              <a:rPr lang="en-US" sz="2000" dirty="0" smtClean="0">
                <a:latin typeface="Arial Rounded MT Bold" pitchFamily="34" charset="0"/>
                <a:cs typeface="Times New Roman" pitchFamily="18" charset="0"/>
              </a:rPr>
              <a:t>work for V2V and V2B </a:t>
            </a:r>
            <a:r>
              <a:rPr lang="en-US" sz="2000" dirty="0" smtClean="0">
                <a:latin typeface="Arial Rounded MT Bold" pitchFamily="34" charset="0"/>
                <a:cs typeface="Times New Roman" pitchFamily="18" charset="0"/>
              </a:rPr>
              <a:t>communications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Standards 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warranted</a:t>
            </a:r>
            <a:endParaRPr lang="en-US" sz="2000" dirty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THz Interest Group: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&amp; discuss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current state of </a:t>
            </a: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technology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Evaluate any potential Standards opportunities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Profiles Interest Group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Assemble major 15.4 use cases and identify what 15.4 features and settings are used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Publish results on 802.15 web site for standards and industry use.</a:t>
            </a:r>
            <a:endParaRPr lang="en-US" sz="2000" dirty="0" smtClean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Vancouver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March 10-15, 2019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114800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IETF Standing Committee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IETF104 Prep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Next steps on 15.4w (LPWA) and IETF LPWAN</a:t>
            </a:r>
            <a:endParaRPr lang="en-US" sz="2200" dirty="0" smtClean="0">
              <a:latin typeface="Arial Rounded MT Bold" pitchFamily="34" charset="0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Hear contributions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Arial Rounded MT Bold" pitchFamily="34" charset="0"/>
                <a:cs typeface="Times New Roman" pitchFamily="18" charset="0"/>
              </a:rPr>
              <a:t>Next steps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800" dirty="0" smtClean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NEW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PROJECTS </a:t>
            </a:r>
            <a:r>
              <a:rPr lang="en-US" sz="2400" dirty="0" smtClean="0">
                <a:latin typeface="Arial Rounded MT Bold" pitchFamily="34" charset="0"/>
                <a:ea typeface="+mn-ea"/>
                <a:cs typeface="Times New Roman" pitchFamily="18" charset="0"/>
              </a:rPr>
              <a:t>STANDING COMMITTEE </a:t>
            </a:r>
            <a:r>
              <a:rPr lang="en-US" sz="2400" dirty="0">
                <a:latin typeface="Arial Rounded MT Bold" pitchFamily="34" charset="0"/>
                <a:ea typeface="+mn-ea"/>
                <a:cs typeface="Times New Roman" pitchFamily="18" charset="0"/>
              </a:rPr>
              <a:t>(WNG)</a:t>
            </a:r>
          </a:p>
          <a:p>
            <a:pPr marL="1009650" lvl="1" indent="-609600" fontAlgn="b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contributions (if any)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  <a:endParaRPr lang="en-US" sz="26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</a:t>
            </a:r>
            <a:r>
              <a:rPr lang="en-US" sz="2200" dirty="0" smtClean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changes regarding creating a TAG group category in the OM.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400050" lvl="1" indent="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Vancouver </a:t>
            </a:r>
            <a:r>
              <a:rPr lang="en-US" sz="3200" dirty="0"/>
              <a:t>Session Objectives</a:t>
            </a:r>
            <a:br>
              <a:rPr lang="en-US" sz="3200" dirty="0"/>
            </a:br>
            <a:r>
              <a:rPr lang="en-US" sz="3200" dirty="0" smtClean="0"/>
              <a:t>March 10-15, 2019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762000"/>
            <a:ext cx="7848600" cy="5606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Robert F. Heile, Decawave</a:t>
            </a:r>
            <a:endParaRPr lang="en-US" sz="1200"/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696200" cy="4114800"/>
          </a:xfrm>
        </p:spPr>
        <p:txBody>
          <a:bodyPr/>
          <a:lstStyle/>
          <a:p>
            <a:r>
              <a:rPr lang="en-US" sz="2200" dirty="0" smtClean="0"/>
              <a:t>May </a:t>
            </a:r>
            <a:r>
              <a:rPr lang="en-US" sz="2200" dirty="0"/>
              <a:t>12-17, 2019, Grand Hyatt Atlanta in </a:t>
            </a:r>
            <a:r>
              <a:rPr lang="en-US" sz="2200" dirty="0" err="1"/>
              <a:t>Buckhead</a:t>
            </a:r>
            <a:r>
              <a:rPr lang="en-US" sz="2200" dirty="0"/>
              <a:t>, Atlanta, Georgia, USA, </a:t>
            </a:r>
            <a:r>
              <a:rPr lang="en-US" sz="2200" i="1" dirty="0"/>
              <a:t>802 Wireless Interim Session.</a:t>
            </a:r>
            <a:r>
              <a:rPr lang="en-US" sz="2200" dirty="0"/>
              <a:t>*</a:t>
            </a:r>
          </a:p>
          <a:p>
            <a:r>
              <a:rPr lang="en-US" sz="2200" dirty="0"/>
              <a:t>July 14-19, 2019, Austria Congress Centre, Vienna, Austria, </a:t>
            </a:r>
            <a:r>
              <a:rPr lang="en-US" sz="2200" i="1" dirty="0"/>
              <a:t>802 Plenary Session.</a:t>
            </a:r>
            <a:endParaRPr lang="en-US" sz="2200" dirty="0"/>
          </a:p>
          <a:p>
            <a:r>
              <a:rPr lang="en-US" sz="2200" dirty="0"/>
              <a:t>September 15-20, 2019, Marriott Hanoi (TBC), </a:t>
            </a:r>
            <a:r>
              <a:rPr lang="en-US" sz="2200" i="1" dirty="0"/>
              <a:t>802 Wireless Interim Session.</a:t>
            </a:r>
            <a:r>
              <a:rPr lang="en-US" sz="2200" dirty="0"/>
              <a:t>*</a:t>
            </a:r>
          </a:p>
          <a:p>
            <a:r>
              <a:rPr lang="en-US" sz="2200" dirty="0"/>
              <a:t>November 10-15, 2019, Hilton Waikoloa Village, Kona, HI, USA, </a:t>
            </a:r>
            <a:r>
              <a:rPr lang="en-US" sz="2200" i="1" dirty="0"/>
              <a:t>802 Plenary Session</a:t>
            </a:r>
            <a:r>
              <a:rPr lang="en-US" sz="2200" i="1" dirty="0" smtClean="0"/>
              <a:t>.</a:t>
            </a:r>
          </a:p>
          <a:p>
            <a:r>
              <a:rPr lang="en-US" sz="2200" dirty="0"/>
              <a:t>January 12-17, 2020, Hotel Irvine, Irvine, California, USA, </a:t>
            </a:r>
            <a:r>
              <a:rPr lang="en-US" sz="2200" i="1" dirty="0"/>
              <a:t>802 Wireless Interim Session.</a:t>
            </a:r>
            <a:r>
              <a:rPr lang="en-US" sz="2200" dirty="0"/>
              <a:t>*</a:t>
            </a:r>
          </a:p>
          <a:p>
            <a:r>
              <a:rPr lang="en-US" sz="2200" dirty="0"/>
              <a:t>March 15-20, 2020, Hilton Atlanta, Atlanta Georgia, USA, </a:t>
            </a:r>
            <a:r>
              <a:rPr lang="en-US" sz="2200" i="1" dirty="0"/>
              <a:t>802 Plenary Session.</a:t>
            </a:r>
            <a:endParaRPr lang="en-US" sz="2200" dirty="0"/>
          </a:p>
          <a:p>
            <a:r>
              <a:rPr lang="en-US" sz="2200" dirty="0"/>
              <a:t>May 10-15, 2020, Marriott Hotel, Warsaw, Poland, </a:t>
            </a:r>
            <a:r>
              <a:rPr lang="en-US" sz="2200" i="1" dirty="0"/>
              <a:t>802 Wireless Interim Session.</a:t>
            </a:r>
            <a:r>
              <a:rPr lang="en-US" sz="2200" dirty="0"/>
              <a:t>* (TBC)</a:t>
            </a:r>
          </a:p>
          <a:p>
            <a:endParaRPr lang="en-US" sz="22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39282</TotalTime>
  <Words>727</Words>
  <Application>Microsoft Office PowerPoint</Application>
  <PresentationFormat>On-screen Show (4:3)</PresentationFormat>
  <Paragraphs>178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IEEE-802_15</vt:lpstr>
      <vt:lpstr>119th Session of meetings of the IEEE 802.15 Working Group for Wireless Specialty Networks</vt:lpstr>
      <vt:lpstr>PowerPoint Presentation</vt:lpstr>
      <vt:lpstr>Vancouver Session Objectives March 10-15, 2019</vt:lpstr>
      <vt:lpstr>Vancouver Session Objectives March 10-15, 2019</vt:lpstr>
      <vt:lpstr>Vancouver Session Objectives March 10-15, 2019</vt:lpstr>
      <vt:lpstr>Vancouver Session Objectives March 10-15, 2019</vt:lpstr>
      <vt:lpstr>Vancouver Session Objectives March 10-15, 2019</vt:lpstr>
      <vt:lpstr>PowerPoint Presentation</vt:lpstr>
      <vt:lpstr>Upcoming Sessions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WG-Report-to-the-802-Plenary-Mar05</dc:title>
  <dc:subject>IEEE 802.15 &lt;subject&gt;</dc:subject>
  <dc:creator>Robert F. Heile</dc:creator>
  <cp:lastModifiedBy>bheile</cp:lastModifiedBy>
  <cp:revision>729</cp:revision>
  <cp:lastPrinted>2000-07-07T01:25:49Z</cp:lastPrinted>
  <dcterms:created xsi:type="dcterms:W3CDTF">1999-06-22T06:24:01Z</dcterms:created>
  <dcterms:modified xsi:type="dcterms:W3CDTF">2019-03-10T01:46:53Z</dcterms:modified>
</cp:coreProperties>
</file>