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46" r:id="rId3"/>
    <p:sldId id="401" r:id="rId4"/>
    <p:sldId id="407" r:id="rId5"/>
    <p:sldId id="408" r:id="rId6"/>
    <p:sldId id="409" r:id="rId7"/>
    <p:sldId id="35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401"/>
            <p14:sldId id="407"/>
            <p14:sldId id="408"/>
            <p14:sldId id="409"/>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0922" autoAdjust="0"/>
  </p:normalViewPr>
  <p:slideViewPr>
    <p:cSldViewPr>
      <p:cViewPr varScale="1">
        <p:scale>
          <a:sx n="117" d="100"/>
          <a:sy n="117" d="100"/>
        </p:scale>
        <p:origin x="1260" y="9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15-19-0106-00-004z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March </a:t>
            </a:r>
            <a:r>
              <a:rPr lang="en-US" sz="1400" baseline="0" dirty="0" smtClean="0"/>
              <a:t>2019</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a:t>
            </a:r>
            <a:r>
              <a:rPr lang="en-US" dirty="0" smtClean="0"/>
              <a:t>Verso (Decawave)</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HRP UWB PHY CCA mode 5 text</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8th </a:t>
            </a:r>
            <a:r>
              <a:rPr lang="en-US" sz="1600" dirty="0" smtClean="0">
                <a:solidFill>
                  <a:srgbClr val="FF0000"/>
                </a:solidFill>
                <a:latin typeface="Times New Roman" pitchFamily="18" charset="0"/>
                <a:ea typeface="ＭＳ Ｐゴシック" pitchFamily="-65" charset="-128"/>
                <a:cs typeface="+mn-cs"/>
              </a:rPr>
              <a:t>March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[Proposal to correct issues with the current CCA mode 5 text]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Background:</a:t>
            </a:r>
            <a:endParaRPr lang="en-US" sz="3200" dirty="0">
              <a:latin typeface="Arial" charset="0"/>
            </a:endParaRPr>
          </a:p>
        </p:txBody>
      </p:sp>
      <p:sp>
        <p:nvSpPr>
          <p:cNvPr id="10243" name="Rectangle 1027"/>
          <p:cNvSpPr>
            <a:spLocks noGrp="1" noChangeArrowheads="1"/>
          </p:cNvSpPr>
          <p:nvPr>
            <p:ph type="body" idx="1"/>
          </p:nvPr>
        </p:nvSpPr>
        <p:spPr>
          <a:xfrm>
            <a:off x="381000" y="1524000"/>
            <a:ext cx="8610600" cy="4572000"/>
          </a:xfrm>
        </p:spPr>
        <p:txBody>
          <a:bodyPr/>
          <a:lstStyle/>
          <a:p>
            <a:r>
              <a:rPr lang="en-IE" sz="2400" dirty="0" smtClean="0">
                <a:latin typeface="Arial" charset="0"/>
              </a:rPr>
              <a:t>The </a:t>
            </a:r>
            <a:r>
              <a:rPr lang="en-IE" sz="2400" dirty="0">
                <a:latin typeface="Arial" charset="0"/>
              </a:rPr>
              <a:t>author </a:t>
            </a:r>
            <a:r>
              <a:rPr lang="en-IE" sz="2400" dirty="0" smtClean="0">
                <a:latin typeface="Arial" charset="0"/>
              </a:rPr>
              <a:t>submitted a comment </a:t>
            </a:r>
            <a:r>
              <a:rPr lang="en-IE" sz="2400" dirty="0" smtClean="0">
                <a:latin typeface="Arial" charset="0"/>
              </a:rPr>
              <a:t>in </a:t>
            </a:r>
            <a:r>
              <a:rPr lang="en-IE" sz="2400" dirty="0">
                <a:latin typeface="Arial" charset="0"/>
              </a:rPr>
              <a:t>LB150 </a:t>
            </a:r>
            <a:r>
              <a:rPr lang="en-IE" sz="2400" dirty="0" smtClean="0">
                <a:latin typeface="Arial" charset="0"/>
              </a:rPr>
              <a:t>on </a:t>
            </a:r>
            <a:r>
              <a:rPr lang="en-IE" sz="2400" dirty="0">
                <a:latin typeface="Arial" charset="0"/>
              </a:rPr>
              <a:t>the </a:t>
            </a:r>
            <a:r>
              <a:rPr lang="en-IE" sz="2400" dirty="0" smtClean="0">
                <a:latin typeface="Arial" charset="0"/>
              </a:rPr>
              <a:t>802.15.4 revision project, asking TG4md to correct the text </a:t>
            </a:r>
            <a:r>
              <a:rPr lang="en-IE" sz="2400" dirty="0">
                <a:latin typeface="Arial" charset="0"/>
              </a:rPr>
              <a:t>pertaining to the </a:t>
            </a:r>
            <a:r>
              <a:rPr lang="en-IE" sz="2400" dirty="0" smtClean="0">
                <a:latin typeface="Arial" charset="0"/>
              </a:rPr>
              <a:t>HRP UWB PHY CCA Mode 5</a:t>
            </a:r>
            <a:endParaRPr lang="en-IE" sz="2400" dirty="0" smtClean="0">
              <a:latin typeface="Arial" charset="0"/>
            </a:endParaRPr>
          </a:p>
          <a:p>
            <a:r>
              <a:rPr lang="en-IE" sz="2400" dirty="0" smtClean="0">
                <a:latin typeface="Arial" charset="0"/>
              </a:rPr>
              <a:t>Not </a:t>
            </a:r>
            <a:r>
              <a:rPr lang="en-IE" sz="2400" dirty="0">
                <a:latin typeface="Arial" charset="0"/>
              </a:rPr>
              <a:t>being UWB </a:t>
            </a:r>
            <a:r>
              <a:rPr lang="en-IE" sz="2400" dirty="0" smtClean="0">
                <a:latin typeface="Arial" charset="0"/>
              </a:rPr>
              <a:t>experts </a:t>
            </a:r>
            <a:r>
              <a:rPr lang="en-IE" sz="2400" dirty="0" smtClean="0">
                <a:latin typeface="Arial" charset="0"/>
              </a:rPr>
              <a:t>and </a:t>
            </a:r>
            <a:r>
              <a:rPr lang="en-IE" sz="2400" dirty="0" smtClean="0">
                <a:latin typeface="Arial" charset="0"/>
              </a:rPr>
              <a:t>noting that the TG4z group with many UWB experts is active working on amending </a:t>
            </a:r>
            <a:r>
              <a:rPr lang="en-IE" sz="2400" dirty="0">
                <a:latin typeface="Arial" charset="0"/>
              </a:rPr>
              <a:t>UWB, </a:t>
            </a:r>
            <a:r>
              <a:rPr lang="en-IE" sz="2400" dirty="0" smtClean="0">
                <a:latin typeface="Arial" charset="0"/>
              </a:rPr>
              <a:t>the TG4md CRG </a:t>
            </a:r>
            <a:r>
              <a:rPr lang="en-IE" sz="2400" dirty="0" smtClean="0">
                <a:latin typeface="Arial" charset="0"/>
              </a:rPr>
              <a:t>decided to refer this to </a:t>
            </a:r>
            <a:r>
              <a:rPr lang="en-IE" sz="2400" dirty="0" smtClean="0">
                <a:latin typeface="Arial" charset="0"/>
              </a:rPr>
              <a:t>TG4z to make the appropriate correction in the 4z amendment</a:t>
            </a:r>
            <a:endParaRPr lang="en-IE" sz="2400" dirty="0" smtClean="0">
              <a:latin typeface="Arial" charset="0"/>
            </a:endParaRPr>
          </a:p>
          <a:p>
            <a:r>
              <a:rPr lang="en-IE" sz="2400" dirty="0" smtClean="0">
                <a:latin typeface="Arial" charset="0"/>
              </a:rPr>
              <a:t>This submission is </a:t>
            </a:r>
            <a:r>
              <a:rPr lang="en-IE" sz="2400" dirty="0" smtClean="0">
                <a:latin typeface="Arial" charset="0"/>
              </a:rPr>
              <a:t>describing </a:t>
            </a:r>
            <a:r>
              <a:rPr lang="en-IE" sz="2400" dirty="0" smtClean="0">
                <a:latin typeface="Arial" charset="0"/>
              </a:rPr>
              <a:t>the issue and the proposed resolution, and asking TG4z to review this and agree and include the appropriate remedy in the 802.15.4z draft</a:t>
            </a:r>
            <a:endParaRPr lang="en-IE" sz="28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Current CCA mode 5 text</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endParaRPr lang="en-IE" dirty="0" smtClean="0">
              <a:latin typeface="Arial" charset="0"/>
            </a:endParaRPr>
          </a:p>
          <a:p>
            <a:r>
              <a:rPr lang="en-IE" dirty="0" smtClean="0">
                <a:latin typeface="Arial" charset="0"/>
              </a:rPr>
              <a:t>In </a:t>
            </a:r>
            <a:r>
              <a:rPr lang="en-IE" dirty="0">
                <a:latin typeface="Arial" charset="0"/>
              </a:rPr>
              <a:t>IEEE Std 802.15.4™-</a:t>
            </a:r>
            <a:r>
              <a:rPr lang="en-IE" dirty="0" smtClean="0">
                <a:latin typeface="Arial" charset="0"/>
              </a:rPr>
              <a:t>2015</a:t>
            </a:r>
          </a:p>
          <a:p>
            <a:pPr lvl="1"/>
            <a:r>
              <a:rPr lang="en-IE" dirty="0" smtClean="0">
                <a:latin typeface="Arial" charset="0"/>
              </a:rPr>
              <a:t>Clause 10.2.7 </a:t>
            </a:r>
            <a:r>
              <a:rPr lang="en-IE" dirty="0">
                <a:latin typeface="Arial" charset="0"/>
              </a:rPr>
              <a:t>Clear channel assessment (CCA)</a:t>
            </a:r>
            <a:endParaRPr lang="en-IE" dirty="0" smtClean="0">
              <a:latin typeface="Arial" charset="0"/>
            </a:endParaRPr>
          </a:p>
          <a:p>
            <a:r>
              <a:rPr lang="en-IE" dirty="0" smtClean="0">
                <a:latin typeface="Arial" charset="0"/>
              </a:rPr>
              <a:t>It says: </a:t>
            </a:r>
          </a:p>
          <a:p>
            <a:pPr marL="742950" lvl="2" indent="-298450">
              <a:buNone/>
            </a:pPr>
            <a:r>
              <a:rPr lang="en-IE" sz="2000" dirty="0" smtClean="0">
                <a:latin typeface="Arial" charset="0"/>
              </a:rPr>
              <a:t>— </a:t>
            </a:r>
            <a:r>
              <a:rPr lang="en-IE" sz="2000" i="1" dirty="0" smtClean="0">
                <a:latin typeface="+mj-lt"/>
              </a:rPr>
              <a:t>CCA Mode 5: HRP UWB preamble sense based on the SHR of a frame</a:t>
            </a:r>
            <a:r>
              <a:rPr lang="en-IE" sz="2000" dirty="0" smtClean="0">
                <a:latin typeface="+mj-lt"/>
              </a:rPr>
              <a:t>. CCA shall report a busy medium upon detection of a preamble symbol as specified in 16.2.5. An idle channel shall be reported if no preamble symbol is detected up to a period not shorter than the maximum packet duration plus the maximum period for acknowledgment.</a:t>
            </a:r>
          </a:p>
        </p:txBody>
      </p:sp>
    </p:spTree>
    <p:extLst>
      <p:ext uri="{BB962C8B-B14F-4D97-AF65-F5344CB8AC3E}">
        <p14:creationId xmlns:p14="http://schemas.microsoft.com/office/powerpoint/2010/main" val="4094824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Issues with the current CCA mode 5 text</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pPr marL="625475" lvl="1" indent="-457200">
              <a:buAutoNum type="alphaLcParenBoth"/>
            </a:pPr>
            <a:r>
              <a:rPr lang="en-IE" sz="2000" dirty="0" smtClean="0">
                <a:latin typeface="Arial" charset="0"/>
              </a:rPr>
              <a:t>First </a:t>
            </a:r>
            <a:r>
              <a:rPr lang="en-IE" sz="2000" dirty="0">
                <a:latin typeface="Arial" charset="0"/>
              </a:rPr>
              <a:t>sentence needs to be clearer in terms of what preamble symbol is </a:t>
            </a:r>
            <a:r>
              <a:rPr lang="en-IE" sz="2000" dirty="0" smtClean="0">
                <a:latin typeface="Arial" charset="0"/>
              </a:rPr>
              <a:t>detected.</a:t>
            </a:r>
          </a:p>
          <a:p>
            <a:pPr marL="625475" lvl="1" indent="-457200">
              <a:buAutoNum type="alphaLcParenBoth"/>
            </a:pPr>
            <a:r>
              <a:rPr lang="en-IE" sz="2000" dirty="0" smtClean="0">
                <a:latin typeface="Arial" charset="0"/>
              </a:rPr>
              <a:t>Second </a:t>
            </a:r>
            <a:r>
              <a:rPr lang="en-IE" sz="2000" dirty="0">
                <a:latin typeface="Arial" charset="0"/>
              </a:rPr>
              <a:t>sentence is not at all clear in </a:t>
            </a:r>
            <a:r>
              <a:rPr lang="en-IE" sz="2000" dirty="0" smtClean="0">
                <a:latin typeface="Arial" charset="0"/>
              </a:rPr>
              <a:t>meaning.</a:t>
            </a:r>
          </a:p>
          <a:p>
            <a:pPr marL="625475" lvl="1" indent="-457200">
              <a:buAutoNum type="alphaLcParenBoth"/>
            </a:pPr>
            <a:r>
              <a:rPr lang="en-IE" sz="2000" dirty="0" smtClean="0">
                <a:latin typeface="Arial" charset="0"/>
              </a:rPr>
              <a:t>Just saying “</a:t>
            </a:r>
            <a:r>
              <a:rPr lang="en-IE" sz="2000" dirty="0"/>
              <a:t>maximum packet </a:t>
            </a:r>
            <a:r>
              <a:rPr lang="en-IE" sz="2000" dirty="0" smtClean="0"/>
              <a:t>duration” is questionable. </a:t>
            </a:r>
            <a:r>
              <a:rPr lang="en-IE" sz="2000" dirty="0" smtClean="0">
                <a:latin typeface="Arial" charset="0"/>
              </a:rPr>
              <a:t>It </a:t>
            </a:r>
            <a:r>
              <a:rPr lang="en-IE" sz="2000" dirty="0">
                <a:latin typeface="Arial" charset="0"/>
              </a:rPr>
              <a:t>is unreasonable to make the medium be reported as busy for an appreciable length of time, especially where the shorter frames are being </a:t>
            </a:r>
            <a:r>
              <a:rPr lang="en-IE" sz="2000" dirty="0" smtClean="0">
                <a:latin typeface="Arial" charset="0"/>
              </a:rPr>
              <a:t>used.  </a:t>
            </a:r>
            <a:r>
              <a:rPr lang="en-IE" sz="2000" dirty="0" smtClean="0">
                <a:latin typeface="Arial" charset="0"/>
              </a:rPr>
              <a:t>There </a:t>
            </a:r>
            <a:r>
              <a:rPr lang="en-IE" sz="2000" dirty="0">
                <a:latin typeface="Arial" charset="0"/>
              </a:rPr>
              <a:t>is a large variation in the possible frame length in UWB depending on the data rate, e.g. at 110 kbps with 4096 PSR a frame and its ACK would be almost 20 ms long while at 6.81 Mbps with a 64 PSR preamble this is &lt; 375.5 µs, which over 50 times </a:t>
            </a:r>
            <a:r>
              <a:rPr lang="en-IE" sz="2000" dirty="0" smtClean="0">
                <a:latin typeface="Arial" charset="0"/>
              </a:rPr>
              <a:t>shorter. (</a:t>
            </a:r>
            <a:r>
              <a:rPr lang="en-IE" sz="2000" dirty="0" smtClean="0">
                <a:latin typeface="Arial" charset="0"/>
              </a:rPr>
              <a:t>A typical 1023 </a:t>
            </a:r>
            <a:r>
              <a:rPr lang="en-IE" sz="2000" dirty="0" smtClean="0">
                <a:latin typeface="Arial" charset="0"/>
              </a:rPr>
              <a:t>octet 4z frame </a:t>
            </a:r>
            <a:r>
              <a:rPr lang="en-IE" sz="2000" dirty="0" smtClean="0">
                <a:latin typeface="Arial" charset="0"/>
              </a:rPr>
              <a:t>at 27 Mb/s is </a:t>
            </a:r>
            <a:r>
              <a:rPr lang="en-IE" sz="2000" dirty="0" smtClean="0">
                <a:latin typeface="Arial" charset="0"/>
              </a:rPr>
              <a:t>~</a:t>
            </a:r>
            <a:r>
              <a:rPr lang="en-IE" sz="2000" dirty="0" smtClean="0">
                <a:latin typeface="Arial" charset="0"/>
              </a:rPr>
              <a:t> </a:t>
            </a:r>
            <a:r>
              <a:rPr lang="en-IE" sz="2000" dirty="0">
                <a:latin typeface="Arial" charset="0"/>
              </a:rPr>
              <a:t>330 </a:t>
            </a:r>
            <a:r>
              <a:rPr lang="en-IE" sz="2000" dirty="0" smtClean="0">
                <a:latin typeface="Arial" charset="0"/>
              </a:rPr>
              <a:t>µs) </a:t>
            </a:r>
            <a:endParaRPr lang="en-IE" sz="2000" dirty="0" smtClean="0">
              <a:latin typeface="Arial" charset="0"/>
            </a:endParaRPr>
          </a:p>
          <a:p>
            <a:pPr marL="625475" lvl="1" indent="-457200">
              <a:buAutoNum type="alphaLcParenBoth"/>
            </a:pPr>
            <a:r>
              <a:rPr lang="en-IE" sz="2000" dirty="0" smtClean="0">
                <a:latin typeface="Arial" charset="0"/>
              </a:rPr>
              <a:t>In </a:t>
            </a:r>
            <a:r>
              <a:rPr lang="en-IE" sz="2000" dirty="0">
                <a:latin typeface="Arial" charset="0"/>
              </a:rPr>
              <a:t>a typical UWB PHY implementation preamble detection is based on </a:t>
            </a:r>
            <a:r>
              <a:rPr lang="en-IE" sz="2000" dirty="0" smtClean="0">
                <a:latin typeface="Arial" charset="0"/>
              </a:rPr>
              <a:t>a period of correlation not </a:t>
            </a:r>
            <a:r>
              <a:rPr lang="en-IE" sz="2000" dirty="0">
                <a:latin typeface="Arial" charset="0"/>
              </a:rPr>
              <a:t>just a single symbol, i.e. depending on the operating mode may be </a:t>
            </a:r>
            <a:r>
              <a:rPr lang="en-IE" sz="2000" dirty="0" smtClean="0">
                <a:latin typeface="Arial" charset="0"/>
              </a:rPr>
              <a:t>8 </a:t>
            </a:r>
            <a:r>
              <a:rPr lang="en-IE" sz="2000" dirty="0">
                <a:latin typeface="Arial" charset="0"/>
              </a:rPr>
              <a:t>to 200 symbol times (the longer times being used where a longer preamble sequence is </a:t>
            </a:r>
            <a:r>
              <a:rPr lang="en-IE" sz="2000" dirty="0" smtClean="0">
                <a:latin typeface="Arial" charset="0"/>
              </a:rPr>
              <a:t>expected).  </a:t>
            </a:r>
            <a:r>
              <a:rPr lang="en-IE" sz="2000" dirty="0">
                <a:latin typeface="Arial" charset="0"/>
              </a:rPr>
              <a:t>This should be reflected in the text. </a:t>
            </a:r>
            <a:endParaRPr lang="en-IE" sz="2000" dirty="0" smtClean="0">
              <a:latin typeface="Arial" charset="0"/>
            </a:endParaRPr>
          </a:p>
        </p:txBody>
      </p:sp>
    </p:spTree>
    <p:extLst>
      <p:ext uri="{BB962C8B-B14F-4D97-AF65-F5344CB8AC3E}">
        <p14:creationId xmlns:p14="http://schemas.microsoft.com/office/powerpoint/2010/main" val="1135458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Proposed </a:t>
            </a:r>
            <a:r>
              <a:rPr lang="en-US" sz="3200" b="1" dirty="0" smtClean="0">
                <a:solidFill>
                  <a:srgbClr val="000000"/>
                </a:solidFill>
              </a:rPr>
              <a:t>text to revise </a:t>
            </a:r>
            <a:r>
              <a:rPr lang="en-US" sz="3200" b="1" dirty="0" smtClean="0">
                <a:solidFill>
                  <a:srgbClr val="000000"/>
                </a:solidFill>
              </a:rPr>
              <a:t>CCA mode </a:t>
            </a:r>
            <a:r>
              <a:rPr lang="en-US" sz="3200" b="1" dirty="0" smtClean="0">
                <a:solidFill>
                  <a:srgbClr val="000000"/>
                </a:solidFill>
              </a:rPr>
              <a:t>5:</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pPr marL="0" lvl="1" indent="0">
              <a:buNone/>
            </a:pPr>
            <a:r>
              <a:rPr lang="en-IE" dirty="0" smtClean="0">
                <a:latin typeface="Arial" charset="0"/>
              </a:rPr>
              <a:t> </a:t>
            </a:r>
            <a:r>
              <a:rPr lang="en-IE" sz="2000" b="1" i="1" dirty="0">
                <a:latin typeface="+mj-lt"/>
              </a:rPr>
              <a:t>In 10.2.7 replace the text for dash list entry “CCA Mode 5:” with the following</a:t>
            </a:r>
            <a:r>
              <a:rPr lang="en-IE" sz="2000" b="1" i="1" dirty="0" smtClean="0">
                <a:latin typeface="+mj-lt"/>
              </a:rPr>
              <a:t>:</a:t>
            </a:r>
          </a:p>
          <a:p>
            <a:pPr marL="0" lvl="1" indent="0">
              <a:buNone/>
            </a:pPr>
            <a:endParaRPr lang="en-IE" sz="2000" b="1" i="1" dirty="0" smtClean="0">
              <a:latin typeface="+mj-lt"/>
            </a:endParaRPr>
          </a:p>
          <a:p>
            <a:pPr marL="742950" lvl="2" indent="-298450">
              <a:buNone/>
            </a:pPr>
            <a:r>
              <a:rPr lang="en-IE" sz="2000" dirty="0" smtClean="0">
                <a:latin typeface="Arial" charset="0"/>
              </a:rPr>
              <a:t>— </a:t>
            </a:r>
            <a:r>
              <a:rPr lang="en-IE" sz="2000" i="1" dirty="0">
                <a:latin typeface="+mj-lt"/>
              </a:rPr>
              <a:t>CCA Mode 5: HRP UWB preamble sense based on the SHR of a frame</a:t>
            </a:r>
            <a:r>
              <a:rPr lang="en-IE" sz="2000" dirty="0" smtClean="0">
                <a:latin typeface="+mj-lt"/>
              </a:rPr>
              <a:t>.  In </a:t>
            </a:r>
            <a:r>
              <a:rPr lang="en-IE" sz="2000" dirty="0">
                <a:latin typeface="+mj-lt"/>
              </a:rPr>
              <a:t>this mode, the CCA shall operate to detect the UWB preamble as specified in 16.2.5 and </a:t>
            </a:r>
            <a:r>
              <a:rPr lang="en-IE" sz="2000" dirty="0" smtClean="0">
                <a:latin typeface="+mj-lt"/>
              </a:rPr>
              <a:t>selected by </a:t>
            </a:r>
            <a:r>
              <a:rPr lang="en-IE" sz="2000" dirty="0">
                <a:latin typeface="+mj-lt"/>
              </a:rPr>
              <a:t>the </a:t>
            </a:r>
            <a:r>
              <a:rPr lang="en-IE" sz="2000" i="1" dirty="0" err="1">
                <a:latin typeface="+mj-lt"/>
              </a:rPr>
              <a:t>phyCurrentCode</a:t>
            </a:r>
            <a:r>
              <a:rPr lang="en-IE" sz="2000" dirty="0">
                <a:latin typeface="+mj-lt"/>
              </a:rPr>
              <a:t>.  The device shall spend at least its normal operational preamble detection time looking for </a:t>
            </a:r>
            <a:r>
              <a:rPr lang="en-IE" sz="2000" dirty="0" smtClean="0">
                <a:latin typeface="+mj-lt"/>
              </a:rPr>
              <a:t>this preamble </a:t>
            </a:r>
            <a:r>
              <a:rPr lang="en-IE" sz="2000" dirty="0">
                <a:latin typeface="+mj-lt"/>
              </a:rPr>
              <a:t>before reporting an idle medium in the case where no preamble is detected.  In the case where the preamble is detected, the CCA shall report a busy medium, and thereafter, shall not report an idle medium until a period has elapsed that is not shorter than time required at the current network operational data rate and PSR, (e.g. as specified by the </a:t>
            </a:r>
            <a:r>
              <a:rPr lang="en-IE" sz="2000" dirty="0" err="1">
                <a:latin typeface="+mj-lt"/>
              </a:rPr>
              <a:t>DataRate</a:t>
            </a:r>
            <a:r>
              <a:rPr lang="en-IE" sz="2000" dirty="0">
                <a:latin typeface="+mj-lt"/>
              </a:rPr>
              <a:t> and </a:t>
            </a:r>
            <a:r>
              <a:rPr lang="en-IE" sz="2000" dirty="0" err="1">
                <a:latin typeface="+mj-lt"/>
              </a:rPr>
              <a:t>UwbPreambleSymbolRepetitions</a:t>
            </a:r>
            <a:r>
              <a:rPr lang="en-IE" sz="2000" dirty="0">
                <a:latin typeface="+mj-lt"/>
              </a:rPr>
              <a:t> parameters of the MCPS-DATA.request), to </a:t>
            </a:r>
            <a:r>
              <a:rPr lang="en-IE" sz="2000" dirty="0" smtClean="0">
                <a:latin typeface="+mj-lt"/>
              </a:rPr>
              <a:t>complete the transmission of a </a:t>
            </a:r>
            <a:r>
              <a:rPr lang="en-IE" sz="2000" dirty="0">
                <a:latin typeface="+mj-lt"/>
              </a:rPr>
              <a:t>frame of </a:t>
            </a:r>
            <a:r>
              <a:rPr lang="en-IE" sz="2000" dirty="0" smtClean="0">
                <a:latin typeface="+mj-lt"/>
              </a:rPr>
              <a:t>127 octets</a:t>
            </a:r>
            <a:r>
              <a:rPr lang="en-IE" sz="2000" dirty="0" smtClean="0">
                <a:latin typeface="+mj-lt"/>
              </a:rPr>
              <a:t>, or 1023 octets for </a:t>
            </a:r>
            <a:r>
              <a:rPr lang="en-IE" sz="2000" dirty="0">
                <a:latin typeface="+mj-lt"/>
              </a:rPr>
              <a:t>the </a:t>
            </a:r>
            <a:r>
              <a:rPr lang="en-IE" sz="2000" dirty="0" smtClean="0">
                <a:latin typeface="+mj-lt"/>
              </a:rPr>
              <a:t>HRP-SRDEV in </a:t>
            </a:r>
            <a:r>
              <a:rPr lang="en-IE" sz="2000" dirty="0">
                <a:latin typeface="+mj-lt"/>
              </a:rPr>
              <a:t>the HPRF mode, and to receive its </a:t>
            </a:r>
            <a:r>
              <a:rPr lang="en-IE" sz="2000" dirty="0" smtClean="0">
                <a:latin typeface="+mj-lt"/>
              </a:rPr>
              <a:t>acknowledgment. </a:t>
            </a:r>
            <a:endParaRPr lang="en-IE" sz="2000" dirty="0" smtClean="0">
              <a:latin typeface="+mj-lt"/>
            </a:endParaRPr>
          </a:p>
          <a:p>
            <a:pPr marL="742950" lvl="2" indent="-298450">
              <a:buNone/>
            </a:pPr>
            <a:endParaRPr lang="en-IE" sz="2000" dirty="0">
              <a:latin typeface="+mj-lt"/>
            </a:endParaRPr>
          </a:p>
          <a:p>
            <a:pPr marL="742950" lvl="2" indent="-298450">
              <a:buNone/>
            </a:pPr>
            <a:endParaRPr lang="en-IE" sz="2000" dirty="0" smtClean="0">
              <a:latin typeface="+mj-lt"/>
            </a:endParaRPr>
          </a:p>
        </p:txBody>
      </p:sp>
    </p:spTree>
    <p:extLst>
      <p:ext uri="{BB962C8B-B14F-4D97-AF65-F5344CB8AC3E}">
        <p14:creationId xmlns:p14="http://schemas.microsoft.com/office/powerpoint/2010/main" val="955329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Discussion / Action: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r>
              <a:rPr lang="en-IE" sz="2400" dirty="0" smtClean="0">
                <a:latin typeface="Arial" charset="0"/>
              </a:rPr>
              <a:t>The author recommends including the proposed text in the P802.15.4z draft, and asks TG4z to: </a:t>
            </a:r>
          </a:p>
          <a:p>
            <a:endParaRPr lang="en-IE" sz="2400" dirty="0" smtClean="0">
              <a:latin typeface="Arial" charset="0"/>
            </a:endParaRPr>
          </a:p>
          <a:p>
            <a:pPr lvl="1"/>
            <a:r>
              <a:rPr lang="en-IE" sz="2000" dirty="0" smtClean="0">
                <a:latin typeface="Arial" charset="0"/>
              </a:rPr>
              <a:t>Review the proposed revised CCA Mode 5 text</a:t>
            </a:r>
          </a:p>
          <a:p>
            <a:pPr lvl="1"/>
            <a:endParaRPr lang="en-IE" sz="2000" dirty="0" smtClean="0">
              <a:latin typeface="Arial" charset="0"/>
            </a:endParaRPr>
          </a:p>
          <a:p>
            <a:pPr lvl="1"/>
            <a:r>
              <a:rPr lang="en-IE" sz="2000" dirty="0" smtClean="0">
                <a:latin typeface="Arial" charset="0"/>
              </a:rPr>
              <a:t>Make any changes necessary</a:t>
            </a:r>
          </a:p>
          <a:p>
            <a:pPr lvl="2"/>
            <a:r>
              <a:rPr lang="en-IE" sz="1600" dirty="0">
                <a:latin typeface="Arial" charset="0"/>
              </a:rPr>
              <a:t>A revised submission will be uploaded if changes </a:t>
            </a:r>
            <a:r>
              <a:rPr lang="en-IE" sz="1600" dirty="0" smtClean="0">
                <a:latin typeface="Arial" charset="0"/>
              </a:rPr>
              <a:t>are made</a:t>
            </a:r>
          </a:p>
          <a:p>
            <a:pPr lvl="1"/>
            <a:endParaRPr lang="en-IE" sz="2000" dirty="0" smtClean="0">
              <a:latin typeface="Arial" charset="0"/>
            </a:endParaRPr>
          </a:p>
          <a:p>
            <a:pPr lvl="1"/>
            <a:r>
              <a:rPr lang="en-IE" sz="2000" dirty="0" smtClean="0">
                <a:latin typeface="Arial" charset="0"/>
              </a:rPr>
              <a:t>Agree its inclusion in the draft </a:t>
            </a:r>
          </a:p>
          <a:p>
            <a:endParaRPr lang="en-IE" sz="2400" dirty="0" smtClean="0">
              <a:latin typeface="Arial" charset="0"/>
            </a:endParaRPr>
          </a:p>
          <a:p>
            <a:endParaRPr lang="en-IE" sz="2400" dirty="0" smtClean="0">
              <a:latin typeface="Arial" charset="0"/>
            </a:endParaRPr>
          </a:p>
        </p:txBody>
      </p:sp>
    </p:spTree>
    <p:extLst>
      <p:ext uri="{BB962C8B-B14F-4D97-AF65-F5344CB8AC3E}">
        <p14:creationId xmlns:p14="http://schemas.microsoft.com/office/powerpoint/2010/main" val="140011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62910</TotalTime>
  <Words>662</Words>
  <Application>Microsoft Office PowerPoint</Application>
  <PresentationFormat>On-screen Show (4:3)</PresentationFormat>
  <Paragraphs>45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ＭＳ Ｐゴシック</vt:lpstr>
      <vt:lpstr>Arial</vt:lpstr>
      <vt:lpstr>Times New Roman</vt:lpstr>
      <vt:lpstr>Default Design</vt:lpstr>
      <vt:lpstr>PowerPoint Presentation</vt:lpstr>
      <vt:lpstr>Background:</vt:lpstr>
      <vt:lpstr>Current CCA mode 5 text</vt:lpstr>
      <vt:lpstr>Issues with the current CCA mode 5 text</vt:lpstr>
      <vt:lpstr>Proposed text to revise CCA mode 5:</vt:lpstr>
      <vt:lpstr>Discussion / Action:</vt:lpstr>
      <vt:lpstr>PowerPoint Presentation</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1091</cp:revision>
  <cp:lastPrinted>2015-07-14T16:02:16Z</cp:lastPrinted>
  <dcterms:created xsi:type="dcterms:W3CDTF">2009-07-12T16:25:16Z</dcterms:created>
  <dcterms:modified xsi:type="dcterms:W3CDTF">2019-03-08T12:14:55Z</dcterms:modified>
</cp:coreProperties>
</file>