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60" r:id="rId3"/>
    <p:sldId id="261" r:id="rId4"/>
    <p:sldId id="262" r:id="rId5"/>
    <p:sldId id="263" r:id="rId6"/>
    <p:sldId id="264" r:id="rId7"/>
    <p:sldId id="258" r:id="rId8"/>
    <p:sldId id="265" r:id="rId9"/>
    <p:sldId id="273" r:id="rId10"/>
    <p:sldId id="287" r:id="rId11"/>
    <p:sldId id="284" r:id="rId12"/>
    <p:sldId id="276" r:id="rId13"/>
    <p:sldId id="285" r:id="rId14"/>
    <p:sldId id="283" r:id="rId15"/>
    <p:sldId id="27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02"/>
    <p:restoredTop sz="86179"/>
  </p:normalViewPr>
  <p:slideViewPr>
    <p:cSldViewPr>
      <p:cViewPr varScale="1">
        <p:scale>
          <a:sx n="71" d="100"/>
          <a:sy n="71" d="100"/>
        </p:scale>
        <p:origin x="270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328589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a:xfrm>
            <a:off x="701040" y="306387"/>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D17E6B-744C-C54C-9F0B-35F3964BC90D}"/>
              </a:ext>
            </a:extLst>
          </p:cNvPr>
          <p:cNvSpPr>
            <a:spLocks noGrp="1"/>
          </p:cNvSpPr>
          <p:nvPr>
            <p:ph type="dt" sz="half" idx="10"/>
          </p:nvPr>
        </p:nvSpPr>
        <p:spPr/>
        <p:txBody>
          <a:body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a:xfrm>
            <a:off x="685800" y="304800"/>
            <a:ext cx="1600200" cy="215444"/>
          </a:xfrm>
        </p:spPr>
        <p:txBody>
          <a:bodyPr/>
          <a:lstStyle>
            <a:lvl1pPr>
              <a:defRPr/>
            </a:lvl1pPr>
          </a:lstStyle>
          <a:p>
            <a:r>
              <a:rPr lang="en-US" altLang="en-US"/>
              <a:t>March, 2019</a:t>
            </a:r>
            <a:endParaRPr lang="en-US" altLang="en-US" dirty="0"/>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7" name="Rectangle 4">
            <a:extLst>
              <a:ext uri="{FF2B5EF4-FFF2-40B4-BE49-F238E27FC236}">
                <a16:creationId xmlns:a16="http://schemas.microsoft.com/office/drawing/2014/main" id="{AC72F63C-3DC0-6445-B5FC-AAA882B07D58}"/>
              </a:ext>
            </a:extLst>
          </p:cNvPr>
          <p:cNvSpPr txBox="1">
            <a:spLocks noChangeArrowheads="1"/>
          </p:cNvSpPr>
          <p:nvPr userDrawn="1"/>
        </p:nvSpPr>
        <p:spPr bwMode="auto">
          <a:xfrm>
            <a:off x="623888" y="3048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March,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a:xfrm>
            <a:off x="701040" y="27223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a:xfrm>
            <a:off x="627062" y="303530"/>
            <a:ext cx="1600200" cy="215444"/>
          </a:xfrm>
        </p:spPr>
        <p:txBody>
          <a:bodyPr/>
          <a:lstStyle>
            <a:lvl1pPr>
              <a:defRPr/>
            </a:lvl1pPr>
          </a:lstStyle>
          <a:p>
            <a:r>
              <a:rPr lang="en-US" altLang="en-US"/>
              <a:t>March, 2019</a:t>
            </a:r>
            <a:endParaRPr lang="en-US" altLang="en-US" dirty="0"/>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March, 2019</a:t>
            </a:r>
            <a:endParaRPr lang="en-US" altLang="en-US" dirty="0"/>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March, 2019</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a:xfrm>
            <a:off x="630238" y="241756"/>
            <a:ext cx="1600200" cy="215444"/>
          </a:xfrm>
        </p:spPr>
        <p:txBody>
          <a:bodyPr/>
          <a:lstStyle>
            <a:lvl1pPr>
              <a:defRPr/>
            </a:lvl1pPr>
          </a:lstStyle>
          <a:p>
            <a:r>
              <a:rPr lang="en-US" altLang="en-US"/>
              <a:t>March, 2019</a:t>
            </a:r>
            <a:endParaRPr lang="en-US" altLang="en-US" dirty="0"/>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2019</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15-19-0102-00-04md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152400" y="385191"/>
            <a:ext cx="1600200" cy="215444"/>
          </a:xfrm>
        </p:spPr>
        <p:txBody>
          <a:bodyPr/>
          <a:lstStyle/>
          <a:p>
            <a:r>
              <a:rPr lang="en-US" altLang="en-US"/>
              <a:t>March, 2019</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Interim Plenary Opening and Closing Report – V1t</a:t>
            </a:r>
          </a:p>
          <a:p>
            <a:r>
              <a:rPr lang="en-US" altLang="en-US" sz="1600" b="1" dirty="0">
                <a:solidFill>
                  <a:schemeClr val="tx2"/>
                </a:solidFill>
              </a:rPr>
              <a:t>Date Submitted: March 3,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15-19-0102-00-04md</a:t>
            </a:r>
            <a:r>
              <a:rPr lang="en-US" sz="1600" b="1" dirty="0"/>
              <a:t> </a:t>
            </a:r>
            <a:r>
              <a:rPr lang="en-US" altLang="en-US" sz="1600" b="1" dirty="0">
                <a:solidFill>
                  <a:schemeClr val="tx2"/>
                </a:solidFill>
              </a:rPr>
              <a:t>Abstract: </a:t>
            </a:r>
            <a:r>
              <a:rPr lang="en-US" altLang="en-US" sz="1600" dirty="0">
                <a:solidFill>
                  <a:schemeClr val="tx2"/>
                </a:solidFill>
              </a:rPr>
              <a:t>March 2019, IEEE P802,15.4md Plenary Closing Report –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Tuesday AM 1 and AM 2</a:t>
            </a:r>
          </a:p>
          <a:p>
            <a:pPr lvl="1"/>
            <a:r>
              <a:rPr lang="en-US" sz="2400" dirty="0"/>
              <a:t>Comment Resolution</a:t>
            </a:r>
          </a:p>
          <a:p>
            <a:r>
              <a:rPr lang="en-US" sz="2800" dirty="0"/>
              <a:t>Wednesday AM 1 and PM 2</a:t>
            </a:r>
          </a:p>
          <a:p>
            <a:pPr lvl="1"/>
            <a:r>
              <a:rPr lang="en-US" sz="2400" dirty="0"/>
              <a:t>Comment Resolution</a:t>
            </a:r>
          </a:p>
          <a:p>
            <a:r>
              <a:rPr lang="en-US" sz="2800" dirty="0"/>
              <a:t>Thursday AM 2 </a:t>
            </a:r>
          </a:p>
          <a:p>
            <a:pPr lvl="1"/>
            <a:r>
              <a:rPr lang="en-US" sz="2400" dirty="0"/>
              <a:t>Comment Resolution</a:t>
            </a:r>
          </a:p>
          <a:p>
            <a:pPr lvl="1"/>
            <a:r>
              <a:rPr lang="en-US" sz="2400" dirty="0"/>
              <a:t>Closing Motions</a:t>
            </a:r>
          </a:p>
          <a:p>
            <a:pPr lvl="1"/>
            <a:r>
              <a:rPr lang="en-US" sz="2400" dirty="0" err="1"/>
              <a:t>Adjorn</a:t>
            </a: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4608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r>
              <a:rPr lang="en-US" dirty="0"/>
              <a:t>Meeting minutes are: </a:t>
            </a:r>
          </a:p>
          <a:p>
            <a:endParaRPr lang="en-US" dirty="0"/>
          </a:p>
          <a:p>
            <a:r>
              <a:rPr lang="en-US" dirty="0"/>
              <a:t>Six Sessions</a:t>
            </a:r>
          </a:p>
          <a:p>
            <a:r>
              <a:rPr lang="en-US" dirty="0"/>
              <a:t>Current Status of Comment Resolution</a:t>
            </a:r>
          </a:p>
          <a:p>
            <a:r>
              <a:rPr lang="en-US" dirty="0"/>
              <a:t>Start:</a:t>
            </a:r>
          </a:p>
          <a:p>
            <a:pPr marL="0" indent="0">
              <a:buNone/>
            </a:pPr>
            <a:endParaRPr lang="en-US" dirty="0"/>
          </a:p>
          <a:p>
            <a:r>
              <a:rPr lang="en-US" dirty="0"/>
              <a:t>End:</a:t>
            </a:r>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6" name="Date Placeholder 3">
            <a:extLst>
              <a:ext uri="{FF2B5EF4-FFF2-40B4-BE49-F238E27FC236}">
                <a16:creationId xmlns:a16="http://schemas.microsoft.com/office/drawing/2014/main" id="{DF23A854-1415-DD48-80DC-7A4DAF57907C}"/>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98179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E382-D7BC-A34A-922D-BEF1CDB92C90}"/>
              </a:ext>
            </a:extLst>
          </p:cNvPr>
          <p:cNvSpPr>
            <a:spLocks noGrp="1"/>
          </p:cNvSpPr>
          <p:nvPr>
            <p:ph type="title" idx="4294967295"/>
          </p:nvPr>
        </p:nvSpPr>
        <p:spPr>
          <a:xfrm>
            <a:off x="723900" y="802177"/>
            <a:ext cx="7772400" cy="417023"/>
          </a:xfrm>
        </p:spPr>
        <p:txBody>
          <a:bodyPr/>
          <a:lstStyle/>
          <a:p>
            <a:r>
              <a:rPr lang="en-US" dirty="0"/>
              <a:t>Closing Report </a:t>
            </a:r>
          </a:p>
        </p:txBody>
      </p:sp>
      <p:sp>
        <p:nvSpPr>
          <p:cNvPr id="3" name="Content Placeholder 2">
            <a:extLst>
              <a:ext uri="{FF2B5EF4-FFF2-40B4-BE49-F238E27FC236}">
                <a16:creationId xmlns:a16="http://schemas.microsoft.com/office/drawing/2014/main" id="{4D38425D-7E18-854F-9F20-D1B1A5219ADF}"/>
              </a:ext>
            </a:extLst>
          </p:cNvPr>
          <p:cNvSpPr>
            <a:spLocks noGrp="1"/>
          </p:cNvSpPr>
          <p:nvPr>
            <p:ph idx="1"/>
          </p:nvPr>
        </p:nvSpPr>
        <p:spPr>
          <a:xfrm>
            <a:off x="699655" y="1219200"/>
            <a:ext cx="7772400" cy="4561985"/>
          </a:xfrm>
        </p:spPr>
        <p:txBody>
          <a:bodyPr/>
          <a:lstStyle/>
          <a:p>
            <a:pPr lvl="1"/>
            <a:endParaRPr lang="en-US" dirty="0"/>
          </a:p>
        </p:txBody>
      </p:sp>
      <p:sp>
        <p:nvSpPr>
          <p:cNvPr id="5" name="Slide Number Placeholder 4">
            <a:extLst>
              <a:ext uri="{FF2B5EF4-FFF2-40B4-BE49-F238E27FC236}">
                <a16:creationId xmlns:a16="http://schemas.microsoft.com/office/drawing/2014/main" id="{39185B2D-C900-6E40-8848-07701D9B978E}"/>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6" name="Date Placeholder 3">
            <a:extLst>
              <a:ext uri="{FF2B5EF4-FFF2-40B4-BE49-F238E27FC236}">
                <a16:creationId xmlns:a16="http://schemas.microsoft.com/office/drawing/2014/main" id="{6A47D172-057B-7445-90C9-7818A0CC8778}"/>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377072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1"/>
            <a:ext cx="7848600" cy="5519460"/>
          </a:xfrm>
          <a:prstGeom prst="rect">
            <a:avLst/>
          </a:prstGeom>
        </p:spPr>
        <p:txBody>
          <a:bodyPr wrap="square">
            <a:spAutoFit/>
          </a:bodyPr>
          <a:lstStyle/>
          <a:p>
            <a:r>
              <a:rPr lang="en-US" sz="1800" dirty="0"/>
              <a:t>TG CRG Motion </a:t>
            </a:r>
          </a:p>
          <a:p>
            <a:endParaRPr lang="en-US" altLang="en-US" sz="2000" dirty="0">
              <a:solidFill>
                <a:srgbClr val="000000"/>
              </a:solidFill>
            </a:endParaRP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endParaRPr lang="en-US" sz="1800" dirty="0"/>
          </a:p>
        </p:txBody>
      </p:sp>
      <p:sp>
        <p:nvSpPr>
          <p:cNvPr id="6" name="Date Placeholder 3">
            <a:extLst>
              <a:ext uri="{FF2B5EF4-FFF2-40B4-BE49-F238E27FC236}">
                <a16:creationId xmlns:a16="http://schemas.microsoft.com/office/drawing/2014/main" id="{AEF40F35-45C3-9B4A-8E17-CFEBDDA9EB4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2178500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36833AB-BBD9-FA4C-8D9F-BE5225670544}"/>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71BC88B5-98DC-2640-8153-71710827610D}"/>
              </a:ext>
            </a:extLst>
          </p:cNvPr>
          <p:cNvSpPr/>
          <p:nvPr/>
        </p:nvSpPr>
        <p:spPr>
          <a:xfrm>
            <a:off x="685800" y="762000"/>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P802.15.4-REVd-D01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sz="2400" dirty="0"/>
              <a:t>Moved By: </a:t>
            </a:r>
          </a:p>
          <a:p>
            <a:r>
              <a:rPr lang="en-US" sz="2400" dirty="0"/>
              <a:t>Seconded By</a:t>
            </a:r>
            <a:r>
              <a:rPr lang="en-US" sz="2000" dirty="0"/>
              <a:t>:</a:t>
            </a:r>
            <a:endParaRPr lang="en-US" sz="2400" dirty="0"/>
          </a:p>
        </p:txBody>
      </p:sp>
      <p:sp>
        <p:nvSpPr>
          <p:cNvPr id="5" name="Date Placeholder 3">
            <a:extLst>
              <a:ext uri="{FF2B5EF4-FFF2-40B4-BE49-F238E27FC236}">
                <a16:creationId xmlns:a16="http://schemas.microsoft.com/office/drawing/2014/main" id="{A18A0D13-D6CE-FD4D-BF09-E3E17ECDF95D}"/>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3471410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endParaRPr lang="en-US" sz="1600" dirty="0"/>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Informal 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Sep 2019 (Hanoi)</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Recirc</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a:t>
            </a:r>
            <a:endParaRPr lang="en-US" sz="1600" b="1" dirty="0"/>
          </a:p>
        </p:txBody>
      </p:sp>
      <p:sp>
        <p:nvSpPr>
          <p:cNvPr id="7" name="Date Placeholder 3">
            <a:extLst>
              <a:ext uri="{FF2B5EF4-FFF2-40B4-BE49-F238E27FC236}">
                <a16:creationId xmlns:a16="http://schemas.microsoft.com/office/drawing/2014/main" id="{6CABC0DD-11A6-9844-AF7C-3E9429892C24}"/>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109455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76200" y="730614"/>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idx="4294967295"/>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a:xfrm>
            <a:off x="413657" y="273278"/>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idx="4294967295"/>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a:xfrm>
            <a:off x="533400" y="295544"/>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idx="4294967295"/>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a:xfrm>
            <a:off x="609600" y="381000"/>
            <a:ext cx="1600200" cy="215444"/>
          </a:xfrm>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idx="4294967295"/>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idx="4294967295"/>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March, 2019</a:t>
            </a:r>
            <a:endParaRPr lang="en-US" altLang="en-US" dirty="0"/>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2019 March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42621453"/>
              </p:ext>
            </p:extLst>
          </p:nvPr>
        </p:nvGraphicFramePr>
        <p:xfrm>
          <a:off x="534194" y="1404015"/>
          <a:ext cx="8075612" cy="425002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Not Used</a:t>
                      </a:r>
                    </a:p>
                  </a:txBody>
                  <a:tcPr/>
                </a:tc>
                <a:tc>
                  <a:txBody>
                    <a:bodyPr/>
                    <a:lstStyle/>
                    <a:p>
                      <a:pPr algn="ctr"/>
                      <a:r>
                        <a:rPr lang="en-US" dirty="0"/>
                        <a:t>Not Used</a:t>
                      </a:r>
                    </a:p>
                  </a:txBody>
                  <a:tcPr/>
                </a:tc>
                <a:tc>
                  <a:txBody>
                    <a:bodyPr/>
                    <a:lstStyle/>
                    <a:p>
                      <a:pPr algn="ctr"/>
                      <a:r>
                        <a:rPr lang="en-US" dirty="0"/>
                        <a:t>8:30</a:t>
                      </a:r>
                    </a:p>
                    <a:p>
                      <a:pPr algn="ctr"/>
                      <a:r>
                        <a:rPr lang="en-US" dirty="0"/>
                        <a:t>Room 2</a:t>
                      </a:r>
                    </a:p>
                    <a:p>
                      <a:pPr algn="ctr"/>
                      <a:endParaRPr lang="en-US" dirty="0"/>
                    </a:p>
                  </a:txBody>
                  <a:tcPr/>
                </a:tc>
                <a:tc>
                  <a:txBody>
                    <a:bodyPr/>
                    <a:lstStyle/>
                    <a:p>
                      <a:pPr algn="ct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10:00am Opening Plenary</a:t>
                      </a:r>
                    </a:p>
                  </a:txBody>
                  <a:tcPr/>
                </a:tc>
                <a:tc>
                  <a:txBody>
                    <a:bodyPr/>
                    <a:lstStyle/>
                    <a:p>
                      <a:pPr algn="ctr"/>
                      <a:r>
                        <a:rPr lang="en-US" dirty="0"/>
                        <a:t>Room 1</a:t>
                      </a:r>
                    </a:p>
                  </a:txBody>
                  <a:tcPr/>
                </a:tc>
                <a:tc>
                  <a:txBody>
                    <a:bodyPr/>
                    <a:lstStyle/>
                    <a:p>
                      <a:pPr algn="ctr"/>
                      <a:r>
                        <a:rPr lang="en-US" dirty="0"/>
                        <a:t>Midweek Plenary</a:t>
                      </a:r>
                    </a:p>
                  </a:txBody>
                  <a:tcPr/>
                </a:tc>
                <a:tc>
                  <a:txBody>
                    <a:bodyPr/>
                    <a:lstStyle/>
                    <a:p>
                      <a:pPr algn="ctr"/>
                      <a:r>
                        <a:rPr lang="en-US" strike="noStrike" dirty="0"/>
                        <a:t>Room 1</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Room 1</a:t>
                      </a:r>
                    </a:p>
                  </a:txBody>
                  <a:tcPr/>
                </a:tc>
                <a:tc>
                  <a:txBody>
                    <a:bodyPr/>
                    <a:lstStyle/>
                    <a:p>
                      <a:pPr algn="ctr"/>
                      <a:r>
                        <a:rPr lang="en-US" dirty="0"/>
                        <a:t>Room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t>6:30pm Closing Plenary</a:t>
                      </a:r>
                      <a:endParaRPr lang="en-US" dirty="0"/>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a:t>March, 2019</a:t>
            </a:r>
            <a:endParaRPr lang="en-US" altLang="en-US" dirty="0"/>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Monday AM 2</a:t>
            </a:r>
          </a:p>
          <a:p>
            <a:pPr lvl="1"/>
            <a:r>
              <a:rPr lang="en-US" sz="2400" dirty="0"/>
              <a:t>Review minutes and approve minutes from last Face to Face. (DCN 36)</a:t>
            </a:r>
          </a:p>
          <a:p>
            <a:pPr lvl="1"/>
            <a:r>
              <a:rPr lang="en-US" sz="2400" dirty="0"/>
              <a:t>Approve BRC Minutes (DCN 77, 79,88)</a:t>
            </a:r>
          </a:p>
          <a:p>
            <a:pPr lvl="1"/>
            <a:r>
              <a:rPr lang="en-US" sz="2400" dirty="0"/>
              <a:t>Review Current Status of Comment Resolution on Draft DCN 18-433</a:t>
            </a:r>
          </a:p>
          <a:p>
            <a:pPr lvl="1"/>
            <a:endParaRPr lang="en-US" sz="2400" dirty="0"/>
          </a:p>
          <a:p>
            <a:pPr lvl="1"/>
            <a:endParaRPr lang="en-US" sz="2400" dirty="0"/>
          </a:p>
          <a:p>
            <a:pPr marL="457200" lvl="1" indent="0">
              <a:buNone/>
            </a:pPr>
            <a:endParaRPr lang="en-US" sz="2400" dirty="0"/>
          </a:p>
          <a:p>
            <a:pPr lvl="1"/>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7" name="Date Placeholder 3">
            <a:extLst>
              <a:ext uri="{FF2B5EF4-FFF2-40B4-BE49-F238E27FC236}">
                <a16:creationId xmlns:a16="http://schemas.microsoft.com/office/drawing/2014/main" id="{DAF56444-D302-6049-B1E7-C2F2123027F6}"/>
              </a:ext>
            </a:extLst>
          </p:cNvPr>
          <p:cNvSpPr>
            <a:spLocks noGrp="1"/>
          </p:cNvSpPr>
          <p:nvPr>
            <p:ph type="dt" sz="half" idx="10"/>
          </p:nvPr>
        </p:nvSpPr>
        <p:spPr>
          <a:xfrm>
            <a:off x="685800" y="378281"/>
            <a:ext cx="1600200" cy="215444"/>
          </a:xfrm>
        </p:spPr>
        <p:txBody>
          <a:bodyPr/>
          <a:lstStyle/>
          <a:p>
            <a:r>
              <a:rPr lang="en-US" altLang="en-US"/>
              <a:t>March, 2019</a:t>
            </a:r>
            <a:endParaRPr lang="en-US" altLang="en-US" dirty="0"/>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4000005256"/>
              </p:ext>
            </p:extLst>
          </p:nvPr>
        </p:nvGraphicFramePr>
        <p:xfrm>
          <a:off x="1447800" y="3810000"/>
          <a:ext cx="6400800" cy="1483616"/>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386336">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LB150</a:t>
                      </a:r>
                    </a:p>
                  </a:txBody>
                  <a:tcPr/>
                </a:tc>
                <a:tc>
                  <a:txBody>
                    <a:bodyPr/>
                    <a:lstStyle/>
                    <a:p>
                      <a:pPr algn="ctr"/>
                      <a:r>
                        <a:rPr lang="en-US" dirty="0"/>
                        <a:t>108</a:t>
                      </a:r>
                    </a:p>
                  </a:txBody>
                  <a:tcPr/>
                </a:tc>
                <a:tc>
                  <a:txBody>
                    <a:bodyPr/>
                    <a:lstStyle/>
                    <a:p>
                      <a:pPr algn="ctr"/>
                      <a:r>
                        <a:rPr lang="en-US" dirty="0"/>
                        <a:t>126</a:t>
                      </a:r>
                    </a:p>
                  </a:txBody>
                  <a:tcPr/>
                </a:tc>
                <a:tc>
                  <a:txBody>
                    <a:bodyPr/>
                    <a:lstStyle/>
                    <a:p>
                      <a:pPr algn="ctr"/>
                      <a:r>
                        <a:rPr lang="en-US"/>
                        <a:t>19</a:t>
                      </a:r>
                      <a:endParaRPr lang="en-US" dirty="0"/>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algn="ctr"/>
                      <a:r>
                        <a:rPr lang="en-US" dirty="0"/>
                        <a:t>37</a:t>
                      </a:r>
                    </a:p>
                  </a:txBody>
                  <a:tcPr/>
                </a:tc>
                <a:tc>
                  <a:txBody>
                    <a:bodyPr/>
                    <a:lstStyle/>
                    <a:p>
                      <a:pPr algn="ctr"/>
                      <a:r>
                        <a:rPr lang="en-US" dirty="0"/>
                        <a:t>46</a:t>
                      </a:r>
                    </a:p>
                  </a:txBody>
                  <a:tcPr/>
                </a:tc>
                <a:tc>
                  <a:txBody>
                    <a:bodyPr/>
                    <a:lstStyle/>
                    <a:p>
                      <a:pPr algn="ctr"/>
                      <a:r>
                        <a:rPr lang="en-US" dirty="0"/>
                        <a:t>15</a:t>
                      </a: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algn="ctr"/>
                      <a:r>
                        <a:rPr lang="en-US" dirty="0"/>
                        <a:t>145</a:t>
                      </a:r>
                    </a:p>
                  </a:txBody>
                  <a:tcPr/>
                </a:tc>
                <a:tc>
                  <a:txBody>
                    <a:bodyPr/>
                    <a:lstStyle/>
                    <a:p>
                      <a:pPr algn="ctr"/>
                      <a:r>
                        <a:rPr lang="en-US" dirty="0"/>
                        <a:t>172</a:t>
                      </a:r>
                    </a:p>
                  </a:txBody>
                  <a:tcPr/>
                </a:tc>
                <a:tc>
                  <a:txBody>
                    <a:bodyPr/>
                    <a:lstStyle/>
                    <a:p>
                      <a:pPr algn="ctr"/>
                      <a:r>
                        <a:rPr lang="en-US" dirty="0"/>
                        <a:t>34</a:t>
                      </a:r>
                    </a:p>
                  </a:txBody>
                  <a:tcPr/>
                </a:tc>
                <a:extLst>
                  <a:ext uri="{0D108BD9-81ED-4DB2-BD59-A6C34878D82A}">
                    <a16:rowId xmlns:a16="http://schemas.microsoft.com/office/drawing/2014/main" val="2008874281"/>
                  </a:ext>
                </a:extLst>
              </a:tr>
            </a:tbl>
          </a:graphicData>
        </a:graphic>
      </p:graphicFrame>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5722</TotalTime>
  <Words>959</Words>
  <Application>Microsoft Macintosh PowerPoint</Application>
  <PresentationFormat>On-screen Show (4:3)</PresentationFormat>
  <Paragraphs>201</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Helvetica</vt:lpstr>
      <vt:lpstr>Monotype Sorts</vt:lpstr>
      <vt:lpstr>Times New Roman</vt:lpstr>
      <vt:lpstr>Office Theme</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2019 March Plenary</vt:lpstr>
      <vt:lpstr>15.4md Sessions this Week</vt:lpstr>
      <vt:lpstr>Agenda </vt:lpstr>
      <vt:lpstr>Agenda </vt:lpstr>
      <vt:lpstr>Closing Report </vt:lpstr>
      <vt:lpstr>Closing Report </vt:lpstr>
      <vt:lpstr>PowerPoint Presentation</vt:lpstr>
      <vt:lpstr>PowerPoint Presentation</vt:lpstr>
      <vt:lpstr>Proposed Timeline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67</cp:revision>
  <cp:lastPrinted>1998-02-10T13:28:06Z</cp:lastPrinted>
  <dcterms:created xsi:type="dcterms:W3CDTF">2018-03-03T14:04:29Z</dcterms:created>
  <dcterms:modified xsi:type="dcterms:W3CDTF">2019-03-03T15:20:45Z</dcterms:modified>
</cp:coreProperties>
</file>