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9" r:id="rId2"/>
    <p:sldId id="260" r:id="rId3"/>
    <p:sldId id="261" r:id="rId4"/>
    <p:sldId id="262" r:id="rId5"/>
    <p:sldId id="263" r:id="rId6"/>
    <p:sldId id="264" r:id="rId7"/>
    <p:sldId id="258" r:id="rId8"/>
    <p:sldId id="265" r:id="rId9"/>
    <p:sldId id="273" r:id="rId10"/>
    <p:sldId id="287" r:id="rId11"/>
    <p:sldId id="284" r:id="rId12"/>
    <p:sldId id="276" r:id="rId13"/>
    <p:sldId id="285" r:id="rId14"/>
    <p:sldId id="283" r:id="rId15"/>
    <p:sldId id="270"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902"/>
    <p:restoredTop sz="86179"/>
  </p:normalViewPr>
  <p:slideViewPr>
    <p:cSldViewPr>
      <p:cViewPr varScale="1">
        <p:scale>
          <a:sx n="71" d="100"/>
          <a:sy n="71" d="100"/>
        </p:scale>
        <p:origin x="2704" y="16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62" d="100"/>
          <a:sy n="62" d="100"/>
        </p:scale>
        <p:origin x="3784"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6089188-99A8-504F-B50D-FF935099598D}"/>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A2371BEA-F8C2-5C45-BAF5-2B6AD008B910}"/>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EC2BC39-10DF-3343-A4AC-0E2C308847F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0C5E3E35-2AB0-864C-8244-D60FF019D77A}"/>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FCE77A1-BB50-3743-A967-75D4513A033F}" type="slidenum">
              <a:rPr lang="en-US" altLang="en-US"/>
              <a:pPr/>
              <a:t>‹#›</a:t>
            </a:fld>
            <a:endParaRPr lang="en-US" altLang="en-US"/>
          </a:p>
        </p:txBody>
      </p:sp>
      <p:sp>
        <p:nvSpPr>
          <p:cNvPr id="3078" name="Line 6">
            <a:extLst>
              <a:ext uri="{FF2B5EF4-FFF2-40B4-BE49-F238E27FC236}">
                <a16:creationId xmlns:a16="http://schemas.microsoft.com/office/drawing/2014/main" id="{85850B30-14D1-9E4A-BFB1-9D832CBABB47}"/>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26707AE2-84D7-D14A-8B44-78E77B577C47}"/>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FB95408B-05ED-0F41-B46D-1080D202E2E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E3A4812-B704-B442-86DC-692B3BCC5BC8}"/>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6E9DF1A7-24B2-6740-B187-3E0B2D7FE656}"/>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3DA68783-C30F-9F4B-9148-A1C35B5FE312}"/>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41C5AC17-0EBC-7947-817F-836ECD04CE94}"/>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49690306-2497-7849-BAE0-0F8C12086E6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4D907FD2-6577-D249-B75A-EBBA47B7A6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1EB6004-2EA8-964D-9FCC-15BC30CA0DC0}" type="slidenum">
              <a:rPr lang="en-US" altLang="en-US"/>
              <a:pPr/>
              <a:t>‹#›</a:t>
            </a:fld>
            <a:endParaRPr lang="en-US" altLang="en-US"/>
          </a:p>
        </p:txBody>
      </p:sp>
      <p:sp>
        <p:nvSpPr>
          <p:cNvPr id="2056" name="Rectangle 8">
            <a:extLst>
              <a:ext uri="{FF2B5EF4-FFF2-40B4-BE49-F238E27FC236}">
                <a16:creationId xmlns:a16="http://schemas.microsoft.com/office/drawing/2014/main" id="{61F4DD4E-8C4E-1840-B6E9-0D208FFD56C5}"/>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F2E3FD4-F6DB-F341-848B-E815643AB32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2B0748B0-D2C6-734B-B79A-F54FD4908E1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B1EB6004-2EA8-964D-9FCC-15BC30CA0DC0}" type="slidenum">
              <a:rPr lang="en-US" altLang="en-US" smtClean="0"/>
              <a:pPr/>
              <a:t>1</a:t>
            </a:fld>
            <a:endParaRPr lang="en-US" altLang="en-US"/>
          </a:p>
        </p:txBody>
      </p:sp>
    </p:spTree>
    <p:extLst>
      <p:ext uri="{BB962C8B-B14F-4D97-AF65-F5344CB8AC3E}">
        <p14:creationId xmlns:p14="http://schemas.microsoft.com/office/powerpoint/2010/main" val="2781037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E8C63683-6012-4D53-902A-61343ECADD53}"/>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66788" rtl="0" eaLnBrk="0" fontAlgn="base" latinLnBrk="0" hangingPunct="0">
              <a:lnSpc>
                <a:spcPct val="100000"/>
              </a:lnSpc>
              <a:spcBef>
                <a:spcPct val="0"/>
              </a:spcBef>
              <a:spcAft>
                <a:spcPct val="0"/>
              </a:spcAft>
              <a:buClrTx/>
              <a:buSzTx/>
              <a:buFontTx/>
              <a:buNone/>
              <a:tabLst/>
              <a:defRPr/>
            </a:pPr>
            <a:fld id="{15D5FC27-A76E-4C7D-9698-4B4BD65DBC53}" type="slidenum">
              <a:rPr kumimoji="0" lang="en-US" altLang="en-US" sz="13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66788" rtl="0" eaLnBrk="0" fontAlgn="base" latinLnBrk="0" hangingPunct="0">
                <a:lnSpc>
                  <a:spcPct val="100000"/>
                </a:lnSpc>
                <a:spcBef>
                  <a:spcPct val="0"/>
                </a:spcBef>
                <a:spcAft>
                  <a:spcPct val="0"/>
                </a:spcAft>
                <a:buClrTx/>
                <a:buSzTx/>
                <a:buFontTx/>
                <a:buNone/>
                <a:tabLst/>
                <a:defRPr/>
              </a:pPr>
              <a:t>2</a:t>
            </a:fld>
            <a:endParaRPr kumimoji="0" lang="en-US" altLang="en-US" sz="13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13315" name="Rectangle 1026">
            <a:extLst>
              <a:ext uri="{FF2B5EF4-FFF2-40B4-BE49-F238E27FC236}">
                <a16:creationId xmlns:a16="http://schemas.microsoft.com/office/drawing/2014/main" id="{E74BBCFA-50FF-492F-8376-AFB0F93BF27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a:extLst>
              <a:ext uri="{FF2B5EF4-FFF2-40B4-BE49-F238E27FC236}">
                <a16:creationId xmlns:a16="http://schemas.microsoft.com/office/drawing/2014/main" id="{EDEE0B83-766E-42BC-8F34-6677991BA69F}"/>
              </a:ext>
            </a:extLst>
          </p:cNvPr>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2790757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58E4D3DB-5785-4986-B368-E201BC9A92AA}"/>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66788" rtl="0" eaLnBrk="0" fontAlgn="base" latinLnBrk="0" hangingPunct="0">
              <a:lnSpc>
                <a:spcPct val="100000"/>
              </a:lnSpc>
              <a:spcBef>
                <a:spcPct val="0"/>
              </a:spcBef>
              <a:spcAft>
                <a:spcPct val="0"/>
              </a:spcAft>
              <a:buClrTx/>
              <a:buSzTx/>
              <a:buFontTx/>
              <a:buNone/>
              <a:tabLst/>
              <a:defRPr/>
            </a:pPr>
            <a:fld id="{19ED989B-C0A5-460A-A0A4-49C07E405C33}" type="slidenum">
              <a:rPr kumimoji="0" lang="en-US" altLang="en-US" sz="13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66788" rtl="0" eaLnBrk="0" fontAlgn="base" latinLnBrk="0" hangingPunct="0">
                <a:lnSpc>
                  <a:spcPct val="100000"/>
                </a:lnSpc>
                <a:spcBef>
                  <a:spcPct val="0"/>
                </a:spcBef>
                <a:spcAft>
                  <a:spcPct val="0"/>
                </a:spcAft>
                <a:buClrTx/>
                <a:buSzTx/>
                <a:buFontTx/>
                <a:buNone/>
                <a:tabLst/>
                <a:defRPr/>
              </a:pPr>
              <a:t>6</a:t>
            </a:fld>
            <a:endParaRPr kumimoji="0" lang="en-US" altLang="en-US" sz="13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14339" name="Rectangle 2">
            <a:extLst>
              <a:ext uri="{FF2B5EF4-FFF2-40B4-BE49-F238E27FC236}">
                <a16:creationId xmlns:a16="http://schemas.microsoft.com/office/drawing/2014/main" id="{DAECB69F-6E94-46E9-9BC5-D4B9A7998A18}"/>
              </a:ext>
            </a:extLst>
          </p:cNvPr>
          <p:cNvSpPr>
            <a:spLocks noGrp="1" noRot="1" noChangeAspect="1" noChangeArrowheads="1" noTextEdit="1"/>
          </p:cNvSpPr>
          <p:nvPr>
            <p:ph type="sldImg"/>
          </p:nvPr>
        </p:nvSpPr>
        <p:spPr>
          <a:xfrm>
            <a:off x="1154113" y="701675"/>
            <a:ext cx="4625975" cy="3468688"/>
          </a:xfrm>
          <a:ln/>
        </p:spPr>
      </p:sp>
      <p:sp>
        <p:nvSpPr>
          <p:cNvPr id="14340" name="Rectangle 3">
            <a:extLst>
              <a:ext uri="{FF2B5EF4-FFF2-40B4-BE49-F238E27FC236}">
                <a16:creationId xmlns:a16="http://schemas.microsoft.com/office/drawing/2014/main" id="{48FE69A3-43C7-4E96-9F4F-6DF0D803BF5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1739780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15</a:t>
            </a:fld>
            <a:endParaRPr lang="en-US" altLang="en-US"/>
          </a:p>
        </p:txBody>
      </p:sp>
    </p:spTree>
    <p:extLst>
      <p:ext uri="{BB962C8B-B14F-4D97-AF65-F5344CB8AC3E}">
        <p14:creationId xmlns:p14="http://schemas.microsoft.com/office/powerpoint/2010/main" val="32858963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CD78C-9952-EE4C-AD1A-D220E6C8F860}"/>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993CF63-21EB-E14D-9D7D-C7C24554474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3A54558-BCD7-2D46-8216-B013D644C04C}"/>
              </a:ext>
            </a:extLst>
          </p:cNvPr>
          <p:cNvSpPr>
            <a:spLocks noGrp="1"/>
          </p:cNvSpPr>
          <p:nvPr>
            <p:ph type="dt" sz="half" idx="10"/>
          </p:nvPr>
        </p:nvSpPr>
        <p:spPr>
          <a:xfrm>
            <a:off x="685800" y="304800"/>
            <a:ext cx="1600200" cy="215444"/>
          </a:xfrm>
        </p:spPr>
        <p:txBody>
          <a:bodyPr/>
          <a:lstStyle>
            <a:lvl1pPr>
              <a:defRPr/>
            </a:lvl1pPr>
          </a:lstStyle>
          <a:p>
            <a:r>
              <a:rPr lang="en-US" altLang="en-US"/>
              <a:t>March, 2019</a:t>
            </a:r>
            <a:endParaRPr lang="en-US" altLang="en-US" dirty="0"/>
          </a:p>
        </p:txBody>
      </p:sp>
      <p:sp>
        <p:nvSpPr>
          <p:cNvPr id="5" name="Footer Placeholder 4">
            <a:extLst>
              <a:ext uri="{FF2B5EF4-FFF2-40B4-BE49-F238E27FC236}">
                <a16:creationId xmlns:a16="http://schemas.microsoft.com/office/drawing/2014/main" id="{41144644-DB57-C340-8F0A-34553F710C1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96E689F-A761-454B-9B65-794BE04C89A9}"/>
              </a:ext>
            </a:extLst>
          </p:cNvPr>
          <p:cNvSpPr>
            <a:spLocks noGrp="1"/>
          </p:cNvSpPr>
          <p:nvPr>
            <p:ph type="sldNum" sz="quarter" idx="12"/>
          </p:nvPr>
        </p:nvSpPr>
        <p:spPr/>
        <p:txBody>
          <a:bodyPr/>
          <a:lstStyle>
            <a:lvl1pPr>
              <a:defRPr/>
            </a:lvl1pPr>
          </a:lstStyle>
          <a:p>
            <a:r>
              <a:rPr lang="en-US" altLang="en-US"/>
              <a:t>Slide </a:t>
            </a:r>
            <a:fld id="{2F26B38E-D15A-4A4B-BE99-A5D3206FF1ED}" type="slidenum">
              <a:rPr lang="en-US" altLang="en-US"/>
              <a:pPr/>
              <a:t>‹#›</a:t>
            </a:fld>
            <a:endParaRPr lang="en-US" altLang="en-US"/>
          </a:p>
        </p:txBody>
      </p:sp>
    </p:spTree>
    <p:extLst>
      <p:ext uri="{BB962C8B-B14F-4D97-AF65-F5344CB8AC3E}">
        <p14:creationId xmlns:p14="http://schemas.microsoft.com/office/powerpoint/2010/main" val="2404446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7C0A0-5BFE-BE44-87DA-1353C7FA23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67F614-3153-BE4C-864E-C2CF3A35809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9EC782-5D09-8041-A3AB-0393F9BB57BF}"/>
              </a:ext>
            </a:extLst>
          </p:cNvPr>
          <p:cNvSpPr>
            <a:spLocks noGrp="1"/>
          </p:cNvSpPr>
          <p:nvPr>
            <p:ph type="dt" sz="half" idx="10"/>
          </p:nvPr>
        </p:nvSpPr>
        <p:spPr/>
        <p:txBody>
          <a:bodyPr/>
          <a:lstStyle>
            <a:lvl1pPr>
              <a:defRPr/>
            </a:lvl1pPr>
          </a:lstStyle>
          <a:p>
            <a:r>
              <a:rPr lang="en-US" altLang="en-US"/>
              <a:t>March, 2019</a:t>
            </a:r>
            <a:endParaRPr lang="en-US" altLang="en-US" dirty="0"/>
          </a:p>
        </p:txBody>
      </p:sp>
      <p:sp>
        <p:nvSpPr>
          <p:cNvPr id="5" name="Footer Placeholder 4">
            <a:extLst>
              <a:ext uri="{FF2B5EF4-FFF2-40B4-BE49-F238E27FC236}">
                <a16:creationId xmlns:a16="http://schemas.microsoft.com/office/drawing/2014/main" id="{FBBDAC84-B013-054A-AC6D-CBF563978DA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0FD0E2F-B0C3-AC4F-8198-E4AABA10074D}"/>
              </a:ext>
            </a:extLst>
          </p:cNvPr>
          <p:cNvSpPr>
            <a:spLocks noGrp="1"/>
          </p:cNvSpPr>
          <p:nvPr>
            <p:ph type="sldNum" sz="quarter" idx="12"/>
          </p:nvPr>
        </p:nvSpPr>
        <p:spPr/>
        <p:txBody>
          <a:bodyPr/>
          <a:lstStyle>
            <a:lvl1pPr>
              <a:defRPr/>
            </a:lvl1pPr>
          </a:lstStyle>
          <a:p>
            <a:r>
              <a:rPr lang="en-US" altLang="en-US"/>
              <a:t>Slide </a:t>
            </a:r>
            <a:fld id="{8BB6360E-92A2-AC4C-89B9-872CBEF5A316}" type="slidenum">
              <a:rPr lang="en-US" altLang="en-US"/>
              <a:pPr/>
              <a:t>‹#›</a:t>
            </a:fld>
            <a:endParaRPr lang="en-US" altLang="en-US"/>
          </a:p>
        </p:txBody>
      </p:sp>
    </p:spTree>
    <p:extLst>
      <p:ext uri="{BB962C8B-B14F-4D97-AF65-F5344CB8AC3E}">
        <p14:creationId xmlns:p14="http://schemas.microsoft.com/office/powerpoint/2010/main" val="2141006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B9A63B-5C93-EF41-9A4E-F96EAB21EDFF}"/>
              </a:ext>
            </a:extLst>
          </p:cNvPr>
          <p:cNvSpPr>
            <a:spLocks noGrp="1"/>
          </p:cNvSpPr>
          <p:nvPr>
            <p:ph type="title"/>
          </p:nvPr>
        </p:nvSpPr>
        <p:spPr>
          <a:xfrm>
            <a:off x="685800" y="685800"/>
            <a:ext cx="7772400" cy="10668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AB14BC-D0B5-1E4D-B764-49307CF3A859}"/>
              </a:ext>
            </a:extLst>
          </p:cNvPr>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735649-81C6-B34D-A04B-13B4EBBC7825}"/>
              </a:ext>
            </a:extLst>
          </p:cNvPr>
          <p:cNvSpPr>
            <a:spLocks noGrp="1"/>
          </p:cNvSpPr>
          <p:nvPr>
            <p:ph type="dt" sz="half" idx="10"/>
          </p:nvPr>
        </p:nvSpPr>
        <p:spPr>
          <a:xfrm>
            <a:off x="701040" y="306387"/>
            <a:ext cx="1600200" cy="215444"/>
          </a:xfrm>
        </p:spPr>
        <p:txBody>
          <a:bodyPr/>
          <a:lstStyle>
            <a:lvl1pPr>
              <a:defRPr/>
            </a:lvl1pPr>
          </a:lstStyle>
          <a:p>
            <a:r>
              <a:rPr lang="en-US" altLang="en-US"/>
              <a:t>March, 2019</a:t>
            </a:r>
            <a:endParaRPr lang="en-US" altLang="en-US" dirty="0"/>
          </a:p>
        </p:txBody>
      </p:sp>
      <p:sp>
        <p:nvSpPr>
          <p:cNvPr id="5" name="Footer Placeholder 4">
            <a:extLst>
              <a:ext uri="{FF2B5EF4-FFF2-40B4-BE49-F238E27FC236}">
                <a16:creationId xmlns:a16="http://schemas.microsoft.com/office/drawing/2014/main" id="{A8D3CDB3-5DD9-0E49-98DE-5CCE479D1EA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A7285C5-A1DE-8D43-AC4E-3653635F7175}"/>
              </a:ext>
            </a:extLst>
          </p:cNvPr>
          <p:cNvSpPr>
            <a:spLocks noGrp="1"/>
          </p:cNvSpPr>
          <p:nvPr>
            <p:ph type="sldNum" sz="quarter" idx="12"/>
          </p:nvPr>
        </p:nvSpPr>
        <p:spPr/>
        <p:txBody>
          <a:bodyPr/>
          <a:lstStyle>
            <a:lvl1pPr>
              <a:defRPr/>
            </a:lvl1pPr>
          </a:lstStyle>
          <a:p>
            <a:r>
              <a:rPr lang="en-US" altLang="en-US"/>
              <a:t>Slide </a:t>
            </a:r>
            <a:fld id="{E46CB785-E3A4-634F-B0A7-3464AAC09285}" type="slidenum">
              <a:rPr lang="en-US" altLang="en-US"/>
              <a:pPr/>
              <a:t>‹#›</a:t>
            </a:fld>
            <a:endParaRPr lang="en-US" altLang="en-US"/>
          </a:p>
        </p:txBody>
      </p:sp>
    </p:spTree>
    <p:extLst>
      <p:ext uri="{BB962C8B-B14F-4D97-AF65-F5344CB8AC3E}">
        <p14:creationId xmlns:p14="http://schemas.microsoft.com/office/powerpoint/2010/main" val="17783369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68EDE-2712-E349-818E-8DBDCB49F80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1D17E6B-744C-C54C-9F0B-35F3964BC90D}"/>
              </a:ext>
            </a:extLst>
          </p:cNvPr>
          <p:cNvSpPr>
            <a:spLocks noGrp="1"/>
          </p:cNvSpPr>
          <p:nvPr>
            <p:ph type="dt" sz="half" idx="10"/>
          </p:nvPr>
        </p:nvSpPr>
        <p:spPr/>
        <p:txBody>
          <a:bodyPr/>
          <a:lstStyle/>
          <a:p>
            <a:r>
              <a:rPr lang="en-US" altLang="en-US"/>
              <a:t>March, 2019</a:t>
            </a:r>
            <a:endParaRPr lang="en-US" altLang="en-US" dirty="0"/>
          </a:p>
        </p:txBody>
      </p:sp>
      <p:sp>
        <p:nvSpPr>
          <p:cNvPr id="4" name="Footer Placeholder 3">
            <a:extLst>
              <a:ext uri="{FF2B5EF4-FFF2-40B4-BE49-F238E27FC236}">
                <a16:creationId xmlns:a16="http://schemas.microsoft.com/office/drawing/2014/main" id="{DD5BEBB0-6FD3-B54A-A214-43FA9E8ADFCE}"/>
              </a:ext>
            </a:extLst>
          </p:cNvPr>
          <p:cNvSpPr>
            <a:spLocks noGrp="1"/>
          </p:cNvSpPr>
          <p:nvPr>
            <p:ph type="ftr" sz="quarter" idx="11"/>
          </p:nvPr>
        </p:nvSpPr>
        <p:spPr/>
        <p:txBody>
          <a:bodyPr/>
          <a:lstStyle/>
          <a:p>
            <a:endParaRPr lang="en-US" altLang="en-US" dirty="0"/>
          </a:p>
        </p:txBody>
      </p:sp>
      <p:sp>
        <p:nvSpPr>
          <p:cNvPr id="5" name="Slide Number Placeholder 4">
            <a:extLst>
              <a:ext uri="{FF2B5EF4-FFF2-40B4-BE49-F238E27FC236}">
                <a16:creationId xmlns:a16="http://schemas.microsoft.com/office/drawing/2014/main" id="{6A85C1E2-FFAC-B545-8FC6-705417F2D93F}"/>
              </a:ext>
            </a:extLst>
          </p:cNvPr>
          <p:cNvSpPr>
            <a:spLocks noGrp="1"/>
          </p:cNvSpPr>
          <p:nvPr>
            <p:ph type="sldNum" sz="quarter" idx="12"/>
          </p:nvPr>
        </p:nvSpPr>
        <p:spPr/>
        <p:txBody>
          <a:bodyPr/>
          <a:lstStyle/>
          <a:p>
            <a:r>
              <a:rPr lang="en-US" altLang="en-US"/>
              <a:t>Slide </a:t>
            </a:r>
            <a:fld id="{41458477-7BB4-3447-8D6E-A878F19200A1}" type="slidenum">
              <a:rPr lang="en-US" altLang="en-US" smtClean="0"/>
              <a:pPr/>
              <a:t>‹#›</a:t>
            </a:fld>
            <a:endParaRPr lang="en-US" altLang="en-US"/>
          </a:p>
        </p:txBody>
      </p:sp>
    </p:spTree>
    <p:extLst>
      <p:ext uri="{BB962C8B-B14F-4D97-AF65-F5344CB8AC3E}">
        <p14:creationId xmlns:p14="http://schemas.microsoft.com/office/powerpoint/2010/main" val="3594714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8E7866F-96F6-A742-BDA2-701061310D5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47455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7EDB1E-16F6-A842-BD08-24A265C3C6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31847E-B72B-1940-BECD-FB006BB2A00E}"/>
              </a:ext>
            </a:extLst>
          </p:cNvPr>
          <p:cNvSpPr>
            <a:spLocks noGrp="1"/>
          </p:cNvSpPr>
          <p:nvPr>
            <p:ph type="dt" sz="half" idx="10"/>
          </p:nvPr>
        </p:nvSpPr>
        <p:spPr>
          <a:xfrm>
            <a:off x="685800" y="304800"/>
            <a:ext cx="1600200" cy="215444"/>
          </a:xfrm>
        </p:spPr>
        <p:txBody>
          <a:bodyPr/>
          <a:lstStyle>
            <a:lvl1pPr>
              <a:defRPr/>
            </a:lvl1pPr>
          </a:lstStyle>
          <a:p>
            <a:r>
              <a:rPr lang="en-US" altLang="en-US"/>
              <a:t>March, 2019</a:t>
            </a:r>
            <a:endParaRPr lang="en-US" altLang="en-US" dirty="0"/>
          </a:p>
        </p:txBody>
      </p:sp>
      <p:sp>
        <p:nvSpPr>
          <p:cNvPr id="5" name="Footer Placeholder 4">
            <a:extLst>
              <a:ext uri="{FF2B5EF4-FFF2-40B4-BE49-F238E27FC236}">
                <a16:creationId xmlns:a16="http://schemas.microsoft.com/office/drawing/2014/main" id="{7493AB4A-44AB-0E42-8392-8B65D24B936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B091367-8AA0-6E42-AB95-F324276E4C6A}"/>
              </a:ext>
            </a:extLst>
          </p:cNvPr>
          <p:cNvSpPr>
            <a:spLocks noGrp="1"/>
          </p:cNvSpPr>
          <p:nvPr>
            <p:ph type="sldNum" sz="quarter" idx="12"/>
          </p:nvPr>
        </p:nvSpPr>
        <p:spPr/>
        <p:txBody>
          <a:bodyPr/>
          <a:lstStyle>
            <a:lvl1pPr>
              <a:defRPr/>
            </a:lvl1pPr>
          </a:lstStyle>
          <a:p>
            <a:r>
              <a:rPr lang="en-US" altLang="en-US"/>
              <a:t>Slide </a:t>
            </a:r>
            <a:fld id="{D4132CD9-BA9C-914B-A325-EA338A619694}" type="slidenum">
              <a:rPr lang="en-US" altLang="en-US"/>
              <a:pPr/>
              <a:t>‹#›</a:t>
            </a:fld>
            <a:endParaRPr lang="en-US" altLang="en-US"/>
          </a:p>
        </p:txBody>
      </p:sp>
    </p:spTree>
    <p:extLst>
      <p:ext uri="{BB962C8B-B14F-4D97-AF65-F5344CB8AC3E}">
        <p14:creationId xmlns:p14="http://schemas.microsoft.com/office/powerpoint/2010/main" val="283442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A6FC9-B676-404C-82E3-0A30566A1FE7}"/>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AB33C1C-0EBF-8848-A851-4868CFBB6C16}"/>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a:extLst>
              <a:ext uri="{FF2B5EF4-FFF2-40B4-BE49-F238E27FC236}">
                <a16:creationId xmlns:a16="http://schemas.microsoft.com/office/drawing/2014/main" id="{D6D12D6B-5A88-674A-883D-74DFD16D8E5A}"/>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D735C040-FBAF-A147-A807-058AE8C6CC37}"/>
              </a:ext>
            </a:extLst>
          </p:cNvPr>
          <p:cNvSpPr>
            <a:spLocks noGrp="1"/>
          </p:cNvSpPr>
          <p:nvPr>
            <p:ph type="sldNum" sz="quarter" idx="12"/>
          </p:nvPr>
        </p:nvSpPr>
        <p:spPr/>
        <p:txBody>
          <a:bodyPr/>
          <a:lstStyle>
            <a:lvl1pPr>
              <a:defRPr/>
            </a:lvl1pPr>
          </a:lstStyle>
          <a:p>
            <a:r>
              <a:rPr lang="en-US" altLang="en-US"/>
              <a:t>Slide </a:t>
            </a:r>
            <a:fld id="{FC025C33-C494-8743-A32B-D0914C39B460}" type="slidenum">
              <a:rPr lang="en-US" altLang="en-US"/>
              <a:pPr/>
              <a:t>‹#›</a:t>
            </a:fld>
            <a:endParaRPr lang="en-US" altLang="en-US"/>
          </a:p>
        </p:txBody>
      </p:sp>
      <p:sp>
        <p:nvSpPr>
          <p:cNvPr id="7" name="Rectangle 4">
            <a:extLst>
              <a:ext uri="{FF2B5EF4-FFF2-40B4-BE49-F238E27FC236}">
                <a16:creationId xmlns:a16="http://schemas.microsoft.com/office/drawing/2014/main" id="{AC72F63C-3DC0-6445-B5FC-AAA882B07D58}"/>
              </a:ext>
            </a:extLst>
          </p:cNvPr>
          <p:cNvSpPr txBox="1">
            <a:spLocks noChangeArrowheads="1"/>
          </p:cNvSpPr>
          <p:nvPr userDrawn="1"/>
        </p:nvSpPr>
        <p:spPr bwMode="auto">
          <a:xfrm>
            <a:off x="623888" y="3048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March, 2019</a:t>
            </a:r>
          </a:p>
        </p:txBody>
      </p:sp>
    </p:spTree>
    <p:extLst>
      <p:ext uri="{BB962C8B-B14F-4D97-AF65-F5344CB8AC3E}">
        <p14:creationId xmlns:p14="http://schemas.microsoft.com/office/powerpoint/2010/main" val="3854311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37B8A-17AC-314B-BEDB-E5FBFE7749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221D32-C7EC-9545-8F39-22F17889BF6D}"/>
              </a:ext>
            </a:extLst>
          </p:cNvPr>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B9DD6C-4B53-E841-AAE7-D7E3977A3E10}"/>
              </a:ext>
            </a:extLst>
          </p:cNvPr>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E323936-9E11-6943-A227-DCC702CC4365}"/>
              </a:ext>
            </a:extLst>
          </p:cNvPr>
          <p:cNvSpPr>
            <a:spLocks noGrp="1"/>
          </p:cNvSpPr>
          <p:nvPr>
            <p:ph type="dt" sz="half" idx="10"/>
          </p:nvPr>
        </p:nvSpPr>
        <p:spPr>
          <a:xfrm>
            <a:off x="701040" y="272236"/>
            <a:ext cx="1600200" cy="215444"/>
          </a:xfrm>
        </p:spPr>
        <p:txBody>
          <a:bodyPr/>
          <a:lstStyle>
            <a:lvl1pPr>
              <a:defRPr/>
            </a:lvl1pPr>
          </a:lstStyle>
          <a:p>
            <a:r>
              <a:rPr lang="en-US" altLang="en-US"/>
              <a:t>March, 2019</a:t>
            </a:r>
            <a:endParaRPr lang="en-US" altLang="en-US" dirty="0"/>
          </a:p>
        </p:txBody>
      </p:sp>
      <p:sp>
        <p:nvSpPr>
          <p:cNvPr id="6" name="Footer Placeholder 5">
            <a:extLst>
              <a:ext uri="{FF2B5EF4-FFF2-40B4-BE49-F238E27FC236}">
                <a16:creationId xmlns:a16="http://schemas.microsoft.com/office/drawing/2014/main" id="{BC87ED78-8B01-854B-803A-58D2089CB9E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923D2D3-CFB8-854D-B89C-AF600F7B47A9}"/>
              </a:ext>
            </a:extLst>
          </p:cNvPr>
          <p:cNvSpPr>
            <a:spLocks noGrp="1"/>
          </p:cNvSpPr>
          <p:nvPr>
            <p:ph type="sldNum" sz="quarter" idx="12"/>
          </p:nvPr>
        </p:nvSpPr>
        <p:spPr/>
        <p:txBody>
          <a:bodyPr/>
          <a:lstStyle>
            <a:lvl1pPr>
              <a:defRPr/>
            </a:lvl1pPr>
          </a:lstStyle>
          <a:p>
            <a:r>
              <a:rPr lang="en-US" altLang="en-US"/>
              <a:t>Slide </a:t>
            </a:r>
            <a:fld id="{6E8AC785-E670-154A-B1A2-D4496A0F170E}" type="slidenum">
              <a:rPr lang="en-US" altLang="en-US"/>
              <a:pPr/>
              <a:t>‹#›</a:t>
            </a:fld>
            <a:endParaRPr lang="en-US" altLang="en-US"/>
          </a:p>
        </p:txBody>
      </p:sp>
    </p:spTree>
    <p:extLst>
      <p:ext uri="{BB962C8B-B14F-4D97-AF65-F5344CB8AC3E}">
        <p14:creationId xmlns:p14="http://schemas.microsoft.com/office/powerpoint/2010/main" val="3501267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567FE-5960-6E48-9429-BBB7DB9A5E9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D378D4-3389-2B4B-BACB-0A7E87F341F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1EDE4B1-5F54-BF44-8244-43C3935341A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B6FC32-8C06-644B-BC22-A433672B75C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F6F9AA-2FBE-4A4F-9362-EDF89D505702}"/>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899890C-2706-0943-AC42-DD1E5E1FD26F}"/>
              </a:ext>
            </a:extLst>
          </p:cNvPr>
          <p:cNvSpPr>
            <a:spLocks noGrp="1"/>
          </p:cNvSpPr>
          <p:nvPr>
            <p:ph type="dt" sz="half" idx="10"/>
          </p:nvPr>
        </p:nvSpPr>
        <p:spPr>
          <a:xfrm>
            <a:off x="627062" y="303530"/>
            <a:ext cx="1600200" cy="215444"/>
          </a:xfrm>
        </p:spPr>
        <p:txBody>
          <a:bodyPr/>
          <a:lstStyle>
            <a:lvl1pPr>
              <a:defRPr/>
            </a:lvl1pPr>
          </a:lstStyle>
          <a:p>
            <a:r>
              <a:rPr lang="en-US" altLang="en-US"/>
              <a:t>March, 2019</a:t>
            </a:r>
            <a:endParaRPr lang="en-US" altLang="en-US" dirty="0"/>
          </a:p>
        </p:txBody>
      </p:sp>
      <p:sp>
        <p:nvSpPr>
          <p:cNvPr id="8" name="Footer Placeholder 7">
            <a:extLst>
              <a:ext uri="{FF2B5EF4-FFF2-40B4-BE49-F238E27FC236}">
                <a16:creationId xmlns:a16="http://schemas.microsoft.com/office/drawing/2014/main" id="{5C17E39E-F6FE-A443-A19B-444A9DAFC1FF}"/>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A30E6025-9A21-BE40-9F03-BBA68BBF5D42}"/>
              </a:ext>
            </a:extLst>
          </p:cNvPr>
          <p:cNvSpPr>
            <a:spLocks noGrp="1"/>
          </p:cNvSpPr>
          <p:nvPr>
            <p:ph type="sldNum" sz="quarter" idx="12"/>
          </p:nvPr>
        </p:nvSpPr>
        <p:spPr/>
        <p:txBody>
          <a:bodyPr/>
          <a:lstStyle>
            <a:lvl1pPr>
              <a:defRPr/>
            </a:lvl1pPr>
          </a:lstStyle>
          <a:p>
            <a:r>
              <a:rPr lang="en-US" altLang="en-US"/>
              <a:t>Slide </a:t>
            </a:r>
            <a:fld id="{05C83EB2-B4A1-4148-82F9-86262FABBFB2}" type="slidenum">
              <a:rPr lang="en-US" altLang="en-US"/>
              <a:pPr/>
              <a:t>‹#›</a:t>
            </a:fld>
            <a:endParaRPr lang="en-US" altLang="en-US"/>
          </a:p>
        </p:txBody>
      </p:sp>
    </p:spTree>
    <p:extLst>
      <p:ext uri="{BB962C8B-B14F-4D97-AF65-F5344CB8AC3E}">
        <p14:creationId xmlns:p14="http://schemas.microsoft.com/office/powerpoint/2010/main" val="2020238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F70AF-96D7-464A-989C-C782423345D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85CC16D-EC08-6348-9172-D6B42FA68E0B}"/>
              </a:ext>
            </a:extLst>
          </p:cNvPr>
          <p:cNvSpPr>
            <a:spLocks noGrp="1"/>
          </p:cNvSpPr>
          <p:nvPr>
            <p:ph type="dt" sz="half" idx="10"/>
          </p:nvPr>
        </p:nvSpPr>
        <p:spPr/>
        <p:txBody>
          <a:bodyPr/>
          <a:lstStyle>
            <a:lvl1pPr>
              <a:defRPr/>
            </a:lvl1pPr>
          </a:lstStyle>
          <a:p>
            <a:r>
              <a:rPr lang="en-US" altLang="en-US"/>
              <a:t>March, 2019</a:t>
            </a:r>
            <a:endParaRPr lang="en-US" altLang="en-US" dirty="0"/>
          </a:p>
        </p:txBody>
      </p:sp>
      <p:sp>
        <p:nvSpPr>
          <p:cNvPr id="4" name="Footer Placeholder 3">
            <a:extLst>
              <a:ext uri="{FF2B5EF4-FFF2-40B4-BE49-F238E27FC236}">
                <a16:creationId xmlns:a16="http://schemas.microsoft.com/office/drawing/2014/main" id="{2FE646B9-A6C2-4A4B-9FE2-E6937D27086F}"/>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F689B186-95F8-A74B-980C-7D8721362B55}"/>
              </a:ext>
            </a:extLst>
          </p:cNvPr>
          <p:cNvSpPr>
            <a:spLocks noGrp="1"/>
          </p:cNvSpPr>
          <p:nvPr>
            <p:ph type="sldNum" sz="quarter" idx="12"/>
          </p:nvPr>
        </p:nvSpPr>
        <p:spPr/>
        <p:txBody>
          <a:bodyPr/>
          <a:lstStyle>
            <a:lvl1pPr>
              <a:defRPr/>
            </a:lvl1pPr>
          </a:lstStyle>
          <a:p>
            <a:r>
              <a:rPr lang="en-US" altLang="en-US"/>
              <a:t>Slide </a:t>
            </a:r>
            <a:fld id="{58152E45-916A-4842-9355-BAD8FE9287DF}" type="slidenum">
              <a:rPr lang="en-US" altLang="en-US"/>
              <a:pPr/>
              <a:t>‹#›</a:t>
            </a:fld>
            <a:endParaRPr lang="en-US" altLang="en-US"/>
          </a:p>
        </p:txBody>
      </p:sp>
    </p:spTree>
    <p:extLst>
      <p:ext uri="{BB962C8B-B14F-4D97-AF65-F5344CB8AC3E}">
        <p14:creationId xmlns:p14="http://schemas.microsoft.com/office/powerpoint/2010/main" val="1914411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DEBF50B-0965-3646-B159-50CBB964E6C8}"/>
              </a:ext>
            </a:extLst>
          </p:cNvPr>
          <p:cNvSpPr>
            <a:spLocks noGrp="1"/>
          </p:cNvSpPr>
          <p:nvPr>
            <p:ph type="dt" sz="half" idx="10"/>
          </p:nvPr>
        </p:nvSpPr>
        <p:spPr>
          <a:xfrm>
            <a:off x="685800" y="378281"/>
            <a:ext cx="1600200" cy="215444"/>
          </a:xfrm>
        </p:spPr>
        <p:txBody>
          <a:bodyPr/>
          <a:lstStyle>
            <a:lvl1pPr>
              <a:defRPr/>
            </a:lvl1pPr>
          </a:lstStyle>
          <a:p>
            <a:r>
              <a:rPr lang="en-US" altLang="en-US"/>
              <a:t>March, 2019</a:t>
            </a:r>
            <a:endParaRPr lang="en-US" altLang="en-US" dirty="0"/>
          </a:p>
        </p:txBody>
      </p:sp>
      <p:sp>
        <p:nvSpPr>
          <p:cNvPr id="4" name="Slide Number Placeholder 3">
            <a:extLst>
              <a:ext uri="{FF2B5EF4-FFF2-40B4-BE49-F238E27FC236}">
                <a16:creationId xmlns:a16="http://schemas.microsoft.com/office/drawing/2014/main" id="{5E9C0707-725F-FE40-87E6-3B15E9EB7977}"/>
              </a:ext>
            </a:extLst>
          </p:cNvPr>
          <p:cNvSpPr>
            <a:spLocks noGrp="1"/>
          </p:cNvSpPr>
          <p:nvPr>
            <p:ph type="sldNum" sz="quarter" idx="12"/>
          </p:nvPr>
        </p:nvSpPr>
        <p:spPr/>
        <p:txBody>
          <a:bodyPr/>
          <a:lstStyle>
            <a:lvl1pPr>
              <a:defRPr/>
            </a:lvl1pPr>
          </a:lstStyle>
          <a:p>
            <a:r>
              <a:rPr lang="en-US" altLang="en-US"/>
              <a:t>Slide </a:t>
            </a:r>
            <a:fld id="{F2505D08-0715-054D-9FA6-823A5AFA5227}" type="slidenum">
              <a:rPr lang="en-US" altLang="en-US"/>
              <a:pPr/>
              <a:t>‹#›</a:t>
            </a:fld>
            <a:endParaRPr lang="en-US" altLang="en-US"/>
          </a:p>
        </p:txBody>
      </p:sp>
      <p:sp>
        <p:nvSpPr>
          <p:cNvPr id="6" name="TextBox 5">
            <a:extLst>
              <a:ext uri="{FF2B5EF4-FFF2-40B4-BE49-F238E27FC236}">
                <a16:creationId xmlns:a16="http://schemas.microsoft.com/office/drawing/2014/main" id="{3CF33F7E-DF33-FD4B-83E4-4EA9DE1F5A3B}"/>
              </a:ext>
            </a:extLst>
          </p:cNvPr>
          <p:cNvSpPr txBox="1"/>
          <p:nvPr userDrawn="1"/>
        </p:nvSpPr>
        <p:spPr>
          <a:xfrm>
            <a:off x="7347857" y="473529"/>
            <a:ext cx="184731" cy="276999"/>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B1180D01-5B8A-0D4D-86E3-3CBBBCD5734F}"/>
              </a:ext>
            </a:extLst>
          </p:cNvPr>
          <p:cNvSpPr txBox="1"/>
          <p:nvPr userDrawn="1"/>
        </p:nvSpPr>
        <p:spPr>
          <a:xfrm>
            <a:off x="6481659" y="6475413"/>
            <a:ext cx="2101857" cy="276999"/>
          </a:xfrm>
          <a:prstGeom prst="rect">
            <a:avLst/>
          </a:prstGeom>
          <a:noFill/>
        </p:spPr>
        <p:txBody>
          <a:bodyPr wrap="none" rtlCol="0">
            <a:spAutoFit/>
          </a:bodyPr>
          <a:lstStyle/>
          <a:p>
            <a:r>
              <a:rPr lang="en-US" dirty="0"/>
              <a:t>Gary Stuebing, Cisco Systems</a:t>
            </a:r>
          </a:p>
        </p:txBody>
      </p:sp>
    </p:spTree>
    <p:extLst>
      <p:ext uri="{BB962C8B-B14F-4D97-AF65-F5344CB8AC3E}">
        <p14:creationId xmlns:p14="http://schemas.microsoft.com/office/powerpoint/2010/main" val="4168142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5276-CC8F-8F48-B83E-507AF08E09C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7151A1-EAD1-4841-A6B2-E77A5BBF727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D8DC8A-8DB1-3442-BFCA-654ABA3C4D1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F8AF76E-9E79-C845-B774-A3AF3D1CC9DC}"/>
              </a:ext>
            </a:extLst>
          </p:cNvPr>
          <p:cNvSpPr>
            <a:spLocks noGrp="1"/>
          </p:cNvSpPr>
          <p:nvPr>
            <p:ph type="dt" sz="half" idx="10"/>
          </p:nvPr>
        </p:nvSpPr>
        <p:spPr>
          <a:xfrm>
            <a:off x="630238" y="241756"/>
            <a:ext cx="1600200" cy="215444"/>
          </a:xfrm>
        </p:spPr>
        <p:txBody>
          <a:bodyPr/>
          <a:lstStyle>
            <a:lvl1pPr>
              <a:defRPr/>
            </a:lvl1pPr>
          </a:lstStyle>
          <a:p>
            <a:r>
              <a:rPr lang="en-US" altLang="en-US"/>
              <a:t>March, 2019</a:t>
            </a:r>
            <a:endParaRPr lang="en-US" altLang="en-US" dirty="0"/>
          </a:p>
        </p:txBody>
      </p:sp>
      <p:sp>
        <p:nvSpPr>
          <p:cNvPr id="6" name="Footer Placeholder 5">
            <a:extLst>
              <a:ext uri="{FF2B5EF4-FFF2-40B4-BE49-F238E27FC236}">
                <a16:creationId xmlns:a16="http://schemas.microsoft.com/office/drawing/2014/main" id="{2B00C478-0ABF-E345-8B86-6A87E81B0A5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E112A3D-5202-5D44-BABA-6AFFB34420E6}"/>
              </a:ext>
            </a:extLst>
          </p:cNvPr>
          <p:cNvSpPr>
            <a:spLocks noGrp="1"/>
          </p:cNvSpPr>
          <p:nvPr>
            <p:ph type="sldNum" sz="quarter" idx="12"/>
          </p:nvPr>
        </p:nvSpPr>
        <p:spPr/>
        <p:txBody>
          <a:bodyPr/>
          <a:lstStyle>
            <a:lvl1pPr>
              <a:defRPr/>
            </a:lvl1pPr>
          </a:lstStyle>
          <a:p>
            <a:r>
              <a:rPr lang="en-US" altLang="en-US"/>
              <a:t>Slide </a:t>
            </a:r>
            <a:fld id="{ECC49A8E-4229-8F40-8692-A587F7C850C6}" type="slidenum">
              <a:rPr lang="en-US" altLang="en-US"/>
              <a:pPr/>
              <a:t>‹#›</a:t>
            </a:fld>
            <a:endParaRPr lang="en-US" altLang="en-US"/>
          </a:p>
        </p:txBody>
      </p:sp>
    </p:spTree>
    <p:extLst>
      <p:ext uri="{BB962C8B-B14F-4D97-AF65-F5344CB8AC3E}">
        <p14:creationId xmlns:p14="http://schemas.microsoft.com/office/powerpoint/2010/main" val="833779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A6E6-AE7E-844E-A77E-08DF1B87A2C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358A98-C79B-2243-9A40-08BFF887E11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8DF6D36-8680-D749-87F2-65615E74A4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8CAF9F0-330E-6E40-A27C-10225EAF20AD}"/>
              </a:ext>
            </a:extLst>
          </p:cNvPr>
          <p:cNvSpPr>
            <a:spLocks noGrp="1"/>
          </p:cNvSpPr>
          <p:nvPr>
            <p:ph type="dt" sz="half" idx="10"/>
          </p:nvPr>
        </p:nvSpPr>
        <p:spPr>
          <a:xfrm>
            <a:off x="630238" y="241756"/>
            <a:ext cx="1600200" cy="215444"/>
          </a:xfrm>
        </p:spPr>
        <p:txBody>
          <a:bodyPr/>
          <a:lstStyle>
            <a:lvl1pPr>
              <a:defRPr/>
            </a:lvl1pPr>
          </a:lstStyle>
          <a:p>
            <a:r>
              <a:rPr lang="en-US" altLang="en-US"/>
              <a:t>March, 2019</a:t>
            </a:r>
            <a:endParaRPr lang="en-US" altLang="en-US" dirty="0"/>
          </a:p>
        </p:txBody>
      </p:sp>
      <p:sp>
        <p:nvSpPr>
          <p:cNvPr id="6" name="Footer Placeholder 5">
            <a:extLst>
              <a:ext uri="{FF2B5EF4-FFF2-40B4-BE49-F238E27FC236}">
                <a16:creationId xmlns:a16="http://schemas.microsoft.com/office/drawing/2014/main" id="{7E7D6EF5-31F7-6144-82EC-DAB4E2276D9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786DB18-52FC-7141-8E31-598F7F85D3D3}"/>
              </a:ext>
            </a:extLst>
          </p:cNvPr>
          <p:cNvSpPr>
            <a:spLocks noGrp="1"/>
          </p:cNvSpPr>
          <p:nvPr>
            <p:ph type="sldNum" sz="quarter" idx="12"/>
          </p:nvPr>
        </p:nvSpPr>
        <p:spPr/>
        <p:txBody>
          <a:bodyPr/>
          <a:lstStyle>
            <a:lvl1pPr>
              <a:defRPr/>
            </a:lvl1pPr>
          </a:lstStyle>
          <a:p>
            <a:r>
              <a:rPr lang="en-US" altLang="en-US"/>
              <a:t>Slide </a:t>
            </a:r>
            <a:fld id="{08665BAA-5310-A543-8B7C-3F2FC8B3759F}" type="slidenum">
              <a:rPr lang="en-US" altLang="en-US"/>
              <a:pPr/>
              <a:t>‹#›</a:t>
            </a:fld>
            <a:endParaRPr lang="en-US" altLang="en-US"/>
          </a:p>
        </p:txBody>
      </p:sp>
    </p:spTree>
    <p:extLst>
      <p:ext uri="{BB962C8B-B14F-4D97-AF65-F5344CB8AC3E}">
        <p14:creationId xmlns:p14="http://schemas.microsoft.com/office/powerpoint/2010/main" val="3698956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F04E90F-0045-EF4C-B937-4E582FF20205}"/>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40D02606-D6A7-9840-BFDA-B1B92DB52A84}"/>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8FC2E6B4-36AB-6F45-B25A-922461FC99C9}"/>
              </a:ext>
            </a:extLst>
          </p:cNvPr>
          <p:cNvSpPr>
            <a:spLocks noGrp="1" noChangeArrowheads="1"/>
          </p:cNvSpPr>
          <p:nvPr>
            <p:ph type="dt" sz="half" idx="2"/>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March, 2019</a:t>
            </a:r>
            <a:endParaRPr lang="en-US" altLang="en-US" dirty="0"/>
          </a:p>
        </p:txBody>
      </p:sp>
      <p:sp>
        <p:nvSpPr>
          <p:cNvPr id="1029" name="Rectangle 5">
            <a:extLst>
              <a:ext uri="{FF2B5EF4-FFF2-40B4-BE49-F238E27FC236}">
                <a16:creationId xmlns:a16="http://schemas.microsoft.com/office/drawing/2014/main" id="{49147B0F-7684-7346-9D09-24DC6718D9D8}"/>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ltLang="en-US" dirty="0"/>
          </a:p>
        </p:txBody>
      </p:sp>
      <p:sp>
        <p:nvSpPr>
          <p:cNvPr id="1030" name="Rectangle 6">
            <a:extLst>
              <a:ext uri="{FF2B5EF4-FFF2-40B4-BE49-F238E27FC236}">
                <a16:creationId xmlns:a16="http://schemas.microsoft.com/office/drawing/2014/main" id="{D0AF5FB6-4049-3948-A617-C0EC5700BD6B}"/>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1458477-7BB4-3447-8D6E-A878F19200A1}" type="slidenum">
              <a:rPr lang="en-US" altLang="en-US"/>
              <a:pPr/>
              <a:t>‹#›</a:t>
            </a:fld>
            <a:endParaRPr lang="en-US" altLang="en-US"/>
          </a:p>
        </p:txBody>
      </p:sp>
      <p:sp>
        <p:nvSpPr>
          <p:cNvPr id="1031" name="Rectangle 7">
            <a:extLst>
              <a:ext uri="{FF2B5EF4-FFF2-40B4-BE49-F238E27FC236}">
                <a16:creationId xmlns:a16="http://schemas.microsoft.com/office/drawing/2014/main" id="{63CF2CF2-165D-5F46-B8F5-47485EB65C24}"/>
              </a:ext>
            </a:extLst>
          </p:cNvPr>
          <p:cNvSpPr>
            <a:spLocks noChangeArrowheads="1"/>
          </p:cNvSpPr>
          <p:nvPr/>
        </p:nvSpPr>
        <p:spPr bwMode="auto">
          <a:xfrm>
            <a:off x="3429000" y="338518"/>
            <a:ext cx="4724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sz="1200" b="0" i="0" kern="1200" dirty="0">
                <a:solidFill>
                  <a:schemeClr val="tx1"/>
                </a:solidFill>
                <a:effectLst/>
                <a:latin typeface="Times New Roman" panose="02020603050405020304" pitchFamily="18" charset="0"/>
                <a:ea typeface="+mn-ea"/>
                <a:cs typeface="+mn-cs"/>
              </a:rPr>
              <a:t>DCN </a:t>
            </a:r>
            <a:r>
              <a:rPr lang="en-US" sz="1200" b="1" i="0" u="none" strike="noStrike" kern="1200" dirty="0">
                <a:solidFill>
                  <a:schemeClr val="tx1"/>
                </a:solidFill>
                <a:effectLst/>
                <a:latin typeface="Times New Roman" panose="02020603050405020304" pitchFamily="18" charset="0"/>
                <a:ea typeface="+mn-ea"/>
                <a:cs typeface="+mn-cs"/>
              </a:rPr>
              <a:t>15-19-0102-00-04md</a:t>
            </a:r>
            <a:endParaRPr lang="en-US" altLang="en-US" sz="1400" b="1" dirty="0"/>
          </a:p>
        </p:txBody>
      </p:sp>
      <p:sp>
        <p:nvSpPr>
          <p:cNvPr id="1032" name="Line 8">
            <a:extLst>
              <a:ext uri="{FF2B5EF4-FFF2-40B4-BE49-F238E27FC236}">
                <a16:creationId xmlns:a16="http://schemas.microsoft.com/office/drawing/2014/main" id="{BECFCB48-DA99-6D46-8731-EFD55A923F81}"/>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41430D32-2A62-6843-9BA7-EF9B336896CE}"/>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360C4F19-F45A-2248-BB97-F524F0D7CBD1}"/>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stuebin@cisco.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E101D7B6-D52D-B948-A443-DE3DDF273559}"/>
              </a:ext>
            </a:extLst>
          </p:cNvPr>
          <p:cNvSpPr>
            <a:spLocks noGrp="1"/>
          </p:cNvSpPr>
          <p:nvPr>
            <p:ph type="dt" sz="half" idx="10"/>
          </p:nvPr>
        </p:nvSpPr>
        <p:spPr>
          <a:xfrm>
            <a:off x="152400" y="385191"/>
            <a:ext cx="1600200" cy="215444"/>
          </a:xfrm>
        </p:spPr>
        <p:txBody>
          <a:bodyPr/>
          <a:lstStyle/>
          <a:p>
            <a:r>
              <a:rPr lang="en-US" altLang="en-US"/>
              <a:t>March, 2019</a:t>
            </a:r>
            <a:endParaRPr lang="en-US" altLang="en-US" dirty="0"/>
          </a:p>
        </p:txBody>
      </p:sp>
      <p:sp>
        <p:nvSpPr>
          <p:cNvPr id="6" name="Slide Number Placeholder 3">
            <a:extLst>
              <a:ext uri="{FF2B5EF4-FFF2-40B4-BE49-F238E27FC236}">
                <a16:creationId xmlns:a16="http://schemas.microsoft.com/office/drawing/2014/main" id="{EAA927F7-51E1-B94E-B614-F97775FD2A11}"/>
              </a:ext>
            </a:extLst>
          </p:cNvPr>
          <p:cNvSpPr>
            <a:spLocks noGrp="1"/>
          </p:cNvSpPr>
          <p:nvPr>
            <p:ph type="sldNum" sz="quarter" idx="12"/>
          </p:nvPr>
        </p:nvSpPr>
        <p:spPr/>
        <p:txBody>
          <a:bodyPr/>
          <a:lstStyle/>
          <a:p>
            <a:r>
              <a:rPr lang="en-US" altLang="en-US"/>
              <a:t>Slide </a:t>
            </a:r>
            <a:fld id="{DD303281-ACDA-4347-BCD2-4AA850064762}" type="slidenum">
              <a:rPr lang="en-US" altLang="en-US"/>
              <a:pPr/>
              <a:t>1</a:t>
            </a:fld>
            <a:endParaRPr lang="en-US" altLang="en-US"/>
          </a:p>
        </p:txBody>
      </p:sp>
      <p:sp>
        <p:nvSpPr>
          <p:cNvPr id="27651" name="Rectangle 3">
            <a:extLst>
              <a:ext uri="{FF2B5EF4-FFF2-40B4-BE49-F238E27FC236}">
                <a16:creationId xmlns:a16="http://schemas.microsoft.com/office/drawing/2014/main" id="{AD800325-D6DF-414A-A27A-DEE37CC79D5F}"/>
              </a:ext>
            </a:extLst>
          </p:cNvPr>
          <p:cNvSpPr>
            <a:spLocks noChangeArrowheads="1"/>
          </p:cNvSpPr>
          <p:nvPr/>
        </p:nvSpPr>
        <p:spPr bwMode="auto">
          <a:xfrm>
            <a:off x="152400" y="613628"/>
            <a:ext cx="8991600"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March, 2019 IEEE 802.15.4md Interim Plenary Opening and Closing Report – V1t</a:t>
            </a:r>
          </a:p>
          <a:p>
            <a:r>
              <a:rPr lang="en-US" altLang="en-US" sz="1600" b="1" dirty="0">
                <a:solidFill>
                  <a:schemeClr val="tx2"/>
                </a:solidFill>
              </a:rPr>
              <a:t>Date Submitted: March 3, 2019</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Gary Stuebing  Company: Cisco Systems</a:t>
            </a:r>
          </a:p>
          <a:p>
            <a:r>
              <a:rPr lang="en-US" altLang="en-US" sz="1600" dirty="0">
                <a:solidFill>
                  <a:schemeClr val="tx2"/>
                </a:solidFill>
              </a:rPr>
              <a:t>Address 5310 N Ocean Blvd, Unit 9A, North Myrtle Beach, SC</a:t>
            </a:r>
          </a:p>
          <a:p>
            <a:r>
              <a:rPr lang="en-US" altLang="en-US" sz="1600" dirty="0">
                <a:solidFill>
                  <a:schemeClr val="tx2"/>
                </a:solidFill>
              </a:rPr>
              <a:t>Voice 803 230-3027 E-Mail: </a:t>
            </a:r>
            <a:r>
              <a:rPr lang="en-US" altLang="en-US" sz="1600" dirty="0">
                <a:solidFill>
                  <a:schemeClr val="tx2"/>
                </a:solidFill>
                <a:hlinkClick r:id="rId3"/>
              </a:rPr>
              <a:t>gstuebin@cisco.com</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sz="1800" dirty="0"/>
              <a:t>DCN </a:t>
            </a:r>
            <a:r>
              <a:rPr lang="en-US" altLang="en-US" sz="1800" dirty="0">
                <a:solidFill>
                  <a:schemeClr val="accent2"/>
                </a:solidFill>
              </a:rPr>
              <a:t>	</a:t>
            </a:r>
            <a:r>
              <a:rPr lang="en-US" sz="1800" b="1" dirty="0"/>
              <a:t>15-19-0102-00-04md</a:t>
            </a:r>
            <a:r>
              <a:rPr lang="en-US" sz="1600" b="1" dirty="0"/>
              <a:t> </a:t>
            </a:r>
            <a:r>
              <a:rPr lang="en-US" altLang="en-US" sz="1600" b="1" dirty="0">
                <a:solidFill>
                  <a:schemeClr val="tx2"/>
                </a:solidFill>
              </a:rPr>
              <a:t>Abstract: </a:t>
            </a:r>
            <a:r>
              <a:rPr lang="en-US" altLang="en-US" sz="1600" dirty="0">
                <a:solidFill>
                  <a:schemeClr val="tx2"/>
                </a:solidFill>
              </a:rPr>
              <a:t>March 2019, IEEE P802,15.4md Plenary Closing Report – Draft</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Opening and Closing Report </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737803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r>
              <a:rPr lang="en-US" sz="2800" dirty="0"/>
              <a:t>Tuesday AM 1 and AM 2</a:t>
            </a:r>
          </a:p>
          <a:p>
            <a:pPr lvl="1"/>
            <a:r>
              <a:rPr lang="en-US" sz="2400" dirty="0"/>
              <a:t>Comment Resolution</a:t>
            </a:r>
          </a:p>
          <a:p>
            <a:r>
              <a:rPr lang="en-US" sz="2800" dirty="0"/>
              <a:t>Wednesday AM 1 and PM 2</a:t>
            </a:r>
          </a:p>
          <a:p>
            <a:pPr lvl="1"/>
            <a:r>
              <a:rPr lang="en-US" sz="2400" dirty="0"/>
              <a:t>Comment Resolution</a:t>
            </a:r>
          </a:p>
          <a:p>
            <a:r>
              <a:rPr lang="en-US" sz="2800" dirty="0"/>
              <a:t>Thursday AM 2 </a:t>
            </a:r>
          </a:p>
          <a:p>
            <a:pPr lvl="1"/>
            <a:r>
              <a:rPr lang="en-US" sz="2400" dirty="0"/>
              <a:t>Comment Resolution</a:t>
            </a:r>
          </a:p>
          <a:p>
            <a:pPr lvl="1"/>
            <a:r>
              <a:rPr lang="en-US" sz="2400" dirty="0"/>
              <a:t>Closing Motions</a:t>
            </a:r>
          </a:p>
          <a:p>
            <a:pPr lvl="1"/>
            <a:r>
              <a:rPr lang="en-US" sz="2400" dirty="0" err="1"/>
              <a:t>Adjorn</a:t>
            </a:r>
            <a:endParaRPr lang="en-US" sz="2400" dirty="0"/>
          </a:p>
          <a:p>
            <a:pPr marL="457200" lvl="1" indent="0">
              <a:buNone/>
            </a:pP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10</a:t>
            </a:fld>
            <a:endParaRPr lang="en-US" altLang="en-US"/>
          </a:p>
        </p:txBody>
      </p:sp>
      <p:sp>
        <p:nvSpPr>
          <p:cNvPr id="7" name="Date Placeholder 3">
            <a:extLst>
              <a:ext uri="{FF2B5EF4-FFF2-40B4-BE49-F238E27FC236}">
                <a16:creationId xmlns:a16="http://schemas.microsoft.com/office/drawing/2014/main" id="{DAF56444-D302-6049-B1E7-C2F2123027F6}"/>
              </a:ext>
            </a:extLst>
          </p:cNvPr>
          <p:cNvSpPr>
            <a:spLocks noGrp="1"/>
          </p:cNvSpPr>
          <p:nvPr>
            <p:ph type="dt" sz="half" idx="10"/>
          </p:nvPr>
        </p:nvSpPr>
        <p:spPr>
          <a:xfrm>
            <a:off x="685800" y="378281"/>
            <a:ext cx="1600200" cy="215444"/>
          </a:xfrm>
        </p:spPr>
        <p:txBody>
          <a:bodyPr/>
          <a:lstStyle/>
          <a:p>
            <a:r>
              <a:rPr lang="en-US" altLang="en-US"/>
              <a:t>March, 2019</a:t>
            </a:r>
            <a:endParaRPr lang="en-US" altLang="en-US" dirty="0"/>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0460872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FE382-D7BC-A34A-922D-BEF1CDB92C90}"/>
              </a:ext>
            </a:extLst>
          </p:cNvPr>
          <p:cNvSpPr>
            <a:spLocks noGrp="1"/>
          </p:cNvSpPr>
          <p:nvPr>
            <p:ph type="title" idx="4294967295"/>
          </p:nvPr>
        </p:nvSpPr>
        <p:spPr>
          <a:xfrm>
            <a:off x="723900" y="802177"/>
            <a:ext cx="7772400" cy="417023"/>
          </a:xfrm>
        </p:spPr>
        <p:txBody>
          <a:bodyPr/>
          <a:lstStyle/>
          <a:p>
            <a:r>
              <a:rPr lang="en-US" dirty="0"/>
              <a:t>Closing Report </a:t>
            </a:r>
          </a:p>
        </p:txBody>
      </p:sp>
      <p:sp>
        <p:nvSpPr>
          <p:cNvPr id="3" name="Content Placeholder 2">
            <a:extLst>
              <a:ext uri="{FF2B5EF4-FFF2-40B4-BE49-F238E27FC236}">
                <a16:creationId xmlns:a16="http://schemas.microsoft.com/office/drawing/2014/main" id="{4D38425D-7E18-854F-9F20-D1B1A5219ADF}"/>
              </a:ext>
            </a:extLst>
          </p:cNvPr>
          <p:cNvSpPr>
            <a:spLocks noGrp="1"/>
          </p:cNvSpPr>
          <p:nvPr>
            <p:ph idx="1"/>
          </p:nvPr>
        </p:nvSpPr>
        <p:spPr>
          <a:xfrm>
            <a:off x="699655" y="1219200"/>
            <a:ext cx="7772400" cy="4561985"/>
          </a:xfrm>
        </p:spPr>
        <p:txBody>
          <a:bodyPr/>
          <a:lstStyle/>
          <a:p>
            <a:r>
              <a:rPr lang="en-US" dirty="0"/>
              <a:t>Meeting minutes are: </a:t>
            </a:r>
          </a:p>
          <a:p>
            <a:endParaRPr lang="en-US" dirty="0"/>
          </a:p>
          <a:p>
            <a:r>
              <a:rPr lang="en-US" dirty="0"/>
              <a:t>Six Sessions</a:t>
            </a:r>
          </a:p>
          <a:p>
            <a:r>
              <a:rPr lang="en-US" dirty="0"/>
              <a:t>Current Status of Comment Resolution</a:t>
            </a:r>
          </a:p>
          <a:p>
            <a:r>
              <a:rPr lang="en-US" dirty="0"/>
              <a:t>Start:</a:t>
            </a:r>
          </a:p>
          <a:p>
            <a:pPr marL="0" indent="0">
              <a:buNone/>
            </a:pPr>
            <a:endParaRPr lang="en-US" dirty="0"/>
          </a:p>
          <a:p>
            <a:r>
              <a:rPr lang="en-US" dirty="0"/>
              <a:t>End:</a:t>
            </a:r>
          </a:p>
          <a:p>
            <a:endParaRPr lang="en-US" dirty="0"/>
          </a:p>
          <a:p>
            <a:endParaRPr lang="en-US" dirty="0"/>
          </a:p>
          <a:p>
            <a:endParaRPr lang="en-US" dirty="0"/>
          </a:p>
        </p:txBody>
      </p:sp>
      <p:sp>
        <p:nvSpPr>
          <p:cNvPr id="5" name="Slide Number Placeholder 4">
            <a:extLst>
              <a:ext uri="{FF2B5EF4-FFF2-40B4-BE49-F238E27FC236}">
                <a16:creationId xmlns:a16="http://schemas.microsoft.com/office/drawing/2014/main" id="{39185B2D-C900-6E40-8848-07701D9B978E}"/>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11</a:t>
            </a:fld>
            <a:endParaRPr lang="en-US" altLang="en-US"/>
          </a:p>
        </p:txBody>
      </p:sp>
      <p:sp>
        <p:nvSpPr>
          <p:cNvPr id="6" name="Date Placeholder 3">
            <a:extLst>
              <a:ext uri="{FF2B5EF4-FFF2-40B4-BE49-F238E27FC236}">
                <a16:creationId xmlns:a16="http://schemas.microsoft.com/office/drawing/2014/main" id="{DF23A854-1415-DD48-80DC-7A4DAF57907C}"/>
              </a:ext>
            </a:extLst>
          </p:cNvPr>
          <p:cNvSpPr>
            <a:spLocks noGrp="1"/>
          </p:cNvSpPr>
          <p:nvPr>
            <p:ph type="dt" sz="half" idx="10"/>
          </p:nvPr>
        </p:nvSpPr>
        <p:spPr>
          <a:xfrm>
            <a:off x="685800" y="378281"/>
            <a:ext cx="1600200" cy="215444"/>
          </a:xfrm>
        </p:spPr>
        <p:txBody>
          <a:bodyPr/>
          <a:lstStyle/>
          <a:p>
            <a:r>
              <a:rPr lang="en-US" altLang="en-US"/>
              <a:t>March, 2019</a:t>
            </a:r>
            <a:endParaRPr lang="en-US" altLang="en-US" dirty="0"/>
          </a:p>
        </p:txBody>
      </p:sp>
    </p:spTree>
    <p:extLst>
      <p:ext uri="{BB962C8B-B14F-4D97-AF65-F5344CB8AC3E}">
        <p14:creationId xmlns:p14="http://schemas.microsoft.com/office/powerpoint/2010/main" val="39817997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FE382-D7BC-A34A-922D-BEF1CDB92C90}"/>
              </a:ext>
            </a:extLst>
          </p:cNvPr>
          <p:cNvSpPr>
            <a:spLocks noGrp="1"/>
          </p:cNvSpPr>
          <p:nvPr>
            <p:ph type="title" idx="4294967295"/>
          </p:nvPr>
        </p:nvSpPr>
        <p:spPr>
          <a:xfrm>
            <a:off x="723900" y="802177"/>
            <a:ext cx="7772400" cy="417023"/>
          </a:xfrm>
        </p:spPr>
        <p:txBody>
          <a:bodyPr/>
          <a:lstStyle/>
          <a:p>
            <a:r>
              <a:rPr lang="en-US" dirty="0"/>
              <a:t>Closing Report </a:t>
            </a:r>
          </a:p>
        </p:txBody>
      </p:sp>
      <p:sp>
        <p:nvSpPr>
          <p:cNvPr id="3" name="Content Placeholder 2">
            <a:extLst>
              <a:ext uri="{FF2B5EF4-FFF2-40B4-BE49-F238E27FC236}">
                <a16:creationId xmlns:a16="http://schemas.microsoft.com/office/drawing/2014/main" id="{4D38425D-7E18-854F-9F20-D1B1A5219ADF}"/>
              </a:ext>
            </a:extLst>
          </p:cNvPr>
          <p:cNvSpPr>
            <a:spLocks noGrp="1"/>
          </p:cNvSpPr>
          <p:nvPr>
            <p:ph idx="1"/>
          </p:nvPr>
        </p:nvSpPr>
        <p:spPr>
          <a:xfrm>
            <a:off x="699655" y="1219200"/>
            <a:ext cx="7772400" cy="4561985"/>
          </a:xfrm>
        </p:spPr>
        <p:txBody>
          <a:bodyPr/>
          <a:lstStyle/>
          <a:p>
            <a:pPr lvl="1"/>
            <a:endParaRPr lang="en-US" dirty="0"/>
          </a:p>
        </p:txBody>
      </p:sp>
      <p:sp>
        <p:nvSpPr>
          <p:cNvPr id="5" name="Slide Number Placeholder 4">
            <a:extLst>
              <a:ext uri="{FF2B5EF4-FFF2-40B4-BE49-F238E27FC236}">
                <a16:creationId xmlns:a16="http://schemas.microsoft.com/office/drawing/2014/main" id="{39185B2D-C900-6E40-8848-07701D9B978E}"/>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12</a:t>
            </a:fld>
            <a:endParaRPr lang="en-US" altLang="en-US"/>
          </a:p>
        </p:txBody>
      </p:sp>
      <p:sp>
        <p:nvSpPr>
          <p:cNvPr id="6" name="Date Placeholder 3">
            <a:extLst>
              <a:ext uri="{FF2B5EF4-FFF2-40B4-BE49-F238E27FC236}">
                <a16:creationId xmlns:a16="http://schemas.microsoft.com/office/drawing/2014/main" id="{6A47D172-057B-7445-90C9-7818A0CC8778}"/>
              </a:ext>
            </a:extLst>
          </p:cNvPr>
          <p:cNvSpPr>
            <a:spLocks noGrp="1"/>
          </p:cNvSpPr>
          <p:nvPr>
            <p:ph type="dt" sz="half" idx="10"/>
          </p:nvPr>
        </p:nvSpPr>
        <p:spPr>
          <a:xfrm>
            <a:off x="685800" y="378281"/>
            <a:ext cx="1600200" cy="215444"/>
          </a:xfrm>
        </p:spPr>
        <p:txBody>
          <a:bodyPr/>
          <a:lstStyle/>
          <a:p>
            <a:r>
              <a:rPr lang="en-US" altLang="en-US"/>
              <a:t>March, 2019</a:t>
            </a:r>
            <a:endParaRPr lang="en-US" altLang="en-US" dirty="0"/>
          </a:p>
        </p:txBody>
      </p:sp>
    </p:spTree>
    <p:extLst>
      <p:ext uri="{BB962C8B-B14F-4D97-AF65-F5344CB8AC3E}">
        <p14:creationId xmlns:p14="http://schemas.microsoft.com/office/powerpoint/2010/main" val="23770722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36833AB-BBD9-FA4C-8D9F-BE5225670544}"/>
              </a:ext>
            </a:extLst>
          </p:cNvPr>
          <p:cNvSpPr>
            <a:spLocks noGrp="1"/>
          </p:cNvSpPr>
          <p:nvPr>
            <p:ph type="sldNum" sz="quarter" idx="12"/>
          </p:nvPr>
        </p:nvSpPr>
        <p:spPr/>
        <p:txBody>
          <a:bodyPr/>
          <a:lstStyle/>
          <a:p>
            <a:r>
              <a:rPr lang="en-US" altLang="en-US"/>
              <a:t>Slide </a:t>
            </a:r>
            <a:fld id="{F2505D08-0715-054D-9FA6-823A5AFA5227}" type="slidenum">
              <a:rPr lang="en-US" altLang="en-US" smtClean="0"/>
              <a:pPr/>
              <a:t>13</a:t>
            </a:fld>
            <a:endParaRPr lang="en-US" altLang="en-US"/>
          </a:p>
        </p:txBody>
      </p:sp>
      <p:sp>
        <p:nvSpPr>
          <p:cNvPr id="4" name="Rectangle 3">
            <a:extLst>
              <a:ext uri="{FF2B5EF4-FFF2-40B4-BE49-F238E27FC236}">
                <a16:creationId xmlns:a16="http://schemas.microsoft.com/office/drawing/2014/main" id="{71BC88B5-98DC-2640-8153-71710827610D}"/>
              </a:ext>
            </a:extLst>
          </p:cNvPr>
          <p:cNvSpPr/>
          <p:nvPr/>
        </p:nvSpPr>
        <p:spPr>
          <a:xfrm>
            <a:off x="685800" y="762001"/>
            <a:ext cx="7848600" cy="5519460"/>
          </a:xfrm>
          <a:prstGeom prst="rect">
            <a:avLst/>
          </a:prstGeom>
        </p:spPr>
        <p:txBody>
          <a:bodyPr wrap="square">
            <a:spAutoFit/>
          </a:bodyPr>
          <a:lstStyle/>
          <a:p>
            <a:r>
              <a:rPr lang="en-US" sz="1800" dirty="0"/>
              <a:t>TG CRG Motion </a:t>
            </a:r>
          </a:p>
          <a:p>
            <a:endParaRPr lang="en-US" altLang="en-US" sz="2000" dirty="0">
              <a:solidFill>
                <a:srgbClr val="000000"/>
              </a:solidFill>
            </a:endParaRPr>
          </a:p>
          <a:p>
            <a:r>
              <a:rPr lang="en-US" altLang="en-US" sz="2400" dirty="0">
                <a:solidFill>
                  <a:srgbClr val="000000"/>
                </a:solidFill>
              </a:rPr>
              <a:t>Move that </a:t>
            </a:r>
            <a:r>
              <a:rPr lang="en-US" sz="2400" dirty="0"/>
              <a:t>TG4md requests 802.15 WG </a:t>
            </a:r>
            <a:r>
              <a:rPr lang="en-US" altLang="en-US" sz="2400" dirty="0">
                <a:solidFill>
                  <a:srgbClr val="000000"/>
                </a:solidFill>
              </a:rPr>
              <a:t>approve the formation of a Comment Resolution Group(CRG) </a:t>
            </a:r>
            <a:r>
              <a:rPr lang="en-US" sz="2800" dirty="0"/>
              <a:t>for</a:t>
            </a:r>
            <a:r>
              <a:rPr lang="en-US" sz="2400" dirty="0"/>
              <a:t> the WG balloting of the P802.15.4-REVd-D0 </a:t>
            </a:r>
            <a:r>
              <a:rPr lang="en-US" altLang="en-US" sz="2400" dirty="0">
                <a:solidFill>
                  <a:srgbClr val="000000"/>
                </a:solidFill>
              </a:rPr>
              <a:t>with the following membership: </a:t>
            </a:r>
            <a:r>
              <a:rPr lang="en-US" sz="2400" dirty="0"/>
              <a:t>Gary Stuebing(As Chair), Don Sturek, Kunal Shah, Ruben Salazar, Tero Kivinen, Phil Beecher and </a:t>
            </a:r>
            <a:r>
              <a:rPr lang="en-US" sz="2400" dirty="0" err="1"/>
              <a:t>Shoichi</a:t>
            </a:r>
            <a:r>
              <a:rPr lang="en-US" sz="2400" dirty="0"/>
              <a:t> Kitazawa.</a:t>
            </a:r>
            <a:r>
              <a:rPr lang="en-US" altLang="en-US" sz="2400" dirty="0">
                <a:solidFill>
                  <a:srgbClr val="000000"/>
                </a:solidFill>
              </a:rPr>
              <a:t> The 802.15.4md CRG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lvl="2" eaLnBrk="1" hangingPunct="1">
              <a:spcBef>
                <a:spcPts val="375"/>
              </a:spcBef>
              <a:buSzPct val="100000"/>
            </a:pPr>
            <a:r>
              <a:rPr lang="en-US" altLang="en-US" sz="2000" dirty="0">
                <a:solidFill>
                  <a:srgbClr val="000000"/>
                </a:solidFill>
              </a:rPr>
              <a:t>Moved By:</a:t>
            </a:r>
          </a:p>
          <a:p>
            <a:pPr lvl="2" eaLnBrk="1" hangingPunct="1">
              <a:spcBef>
                <a:spcPts val="375"/>
              </a:spcBef>
              <a:buSzPct val="100000"/>
            </a:pPr>
            <a:r>
              <a:rPr lang="en-US" altLang="en-US" sz="2000" dirty="0">
                <a:solidFill>
                  <a:srgbClr val="000000"/>
                </a:solidFill>
              </a:rPr>
              <a:t>Seconded By:</a:t>
            </a:r>
            <a:endParaRPr lang="en-US" sz="1800" dirty="0"/>
          </a:p>
        </p:txBody>
      </p:sp>
      <p:sp>
        <p:nvSpPr>
          <p:cNvPr id="6" name="Date Placeholder 3">
            <a:extLst>
              <a:ext uri="{FF2B5EF4-FFF2-40B4-BE49-F238E27FC236}">
                <a16:creationId xmlns:a16="http://schemas.microsoft.com/office/drawing/2014/main" id="{AEF40F35-45C3-9B4A-8E17-CFEBDDA9EB46}"/>
              </a:ext>
            </a:extLst>
          </p:cNvPr>
          <p:cNvSpPr>
            <a:spLocks noGrp="1"/>
          </p:cNvSpPr>
          <p:nvPr>
            <p:ph type="dt" sz="half" idx="10"/>
          </p:nvPr>
        </p:nvSpPr>
        <p:spPr>
          <a:xfrm>
            <a:off x="685800" y="378281"/>
            <a:ext cx="1600200" cy="215444"/>
          </a:xfrm>
        </p:spPr>
        <p:txBody>
          <a:bodyPr/>
          <a:lstStyle/>
          <a:p>
            <a:r>
              <a:rPr lang="en-US" altLang="en-US"/>
              <a:t>March, 2019</a:t>
            </a:r>
            <a:endParaRPr lang="en-US" altLang="en-US" dirty="0"/>
          </a:p>
        </p:txBody>
      </p:sp>
    </p:spTree>
    <p:extLst>
      <p:ext uri="{BB962C8B-B14F-4D97-AF65-F5344CB8AC3E}">
        <p14:creationId xmlns:p14="http://schemas.microsoft.com/office/powerpoint/2010/main" val="21785000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36833AB-BBD9-FA4C-8D9F-BE5225670544}"/>
              </a:ext>
            </a:extLst>
          </p:cNvPr>
          <p:cNvSpPr>
            <a:spLocks noGrp="1"/>
          </p:cNvSpPr>
          <p:nvPr>
            <p:ph type="sldNum" sz="quarter" idx="12"/>
          </p:nvPr>
        </p:nvSpPr>
        <p:spPr/>
        <p:txBody>
          <a:bodyPr/>
          <a:lstStyle/>
          <a:p>
            <a:r>
              <a:rPr lang="en-US" altLang="en-US"/>
              <a:t>Slide </a:t>
            </a:r>
            <a:fld id="{F2505D08-0715-054D-9FA6-823A5AFA5227}" type="slidenum">
              <a:rPr lang="en-US" altLang="en-US" smtClean="0"/>
              <a:pPr/>
              <a:t>14</a:t>
            </a:fld>
            <a:endParaRPr lang="en-US" altLang="en-US"/>
          </a:p>
        </p:txBody>
      </p:sp>
      <p:sp>
        <p:nvSpPr>
          <p:cNvPr id="4" name="Rectangle 3">
            <a:extLst>
              <a:ext uri="{FF2B5EF4-FFF2-40B4-BE49-F238E27FC236}">
                <a16:creationId xmlns:a16="http://schemas.microsoft.com/office/drawing/2014/main" id="{71BC88B5-98DC-2640-8153-71710827610D}"/>
              </a:ext>
            </a:extLst>
          </p:cNvPr>
          <p:cNvSpPr/>
          <p:nvPr/>
        </p:nvSpPr>
        <p:spPr>
          <a:xfrm>
            <a:off x="685800" y="762000"/>
            <a:ext cx="8001000" cy="5632311"/>
          </a:xfrm>
          <a:prstGeom prst="rect">
            <a:avLst/>
          </a:prstGeom>
        </p:spPr>
        <p:txBody>
          <a:bodyPr wrap="square">
            <a:spAutoFit/>
          </a:bodyPr>
          <a:lstStyle/>
          <a:p>
            <a:r>
              <a:rPr lang="en-US" sz="2000" dirty="0"/>
              <a:t>WG CRG Motion </a:t>
            </a:r>
          </a:p>
          <a:p>
            <a:r>
              <a:rPr lang="en-US" sz="2400" dirty="0"/>
              <a:t> </a:t>
            </a:r>
          </a:p>
          <a:p>
            <a:r>
              <a:rPr lang="en-US" altLang="en-US" sz="2400" dirty="0">
                <a:solidFill>
                  <a:srgbClr val="000000"/>
                </a:solidFill>
              </a:rPr>
              <a:t>Move that 802.15 WG approve the formation of a Comment Resolution Group (CRG) for the </a:t>
            </a:r>
            <a:r>
              <a:rPr lang="en-US" sz="2400" dirty="0"/>
              <a:t>WG balloting of the P802.15.4-REVd-D01 with the following membership: Gary Stuebing(As Chair), Don Sturek, Kunal Shah, Ruben Salazar, Tero Kivinen, Phil Beecher and </a:t>
            </a:r>
            <a:r>
              <a:rPr lang="en-US" sz="2400" dirty="0" err="1"/>
              <a:t>Shoichi</a:t>
            </a:r>
            <a:r>
              <a:rPr lang="en-US" sz="2400" dirty="0"/>
              <a:t> Kitazawa. The 802.15.4md CRG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r>
              <a:rPr lang="en-US" sz="2400" dirty="0"/>
              <a:t>Moved By: </a:t>
            </a:r>
          </a:p>
          <a:p>
            <a:r>
              <a:rPr lang="en-US" sz="2400" dirty="0"/>
              <a:t>Seconded By</a:t>
            </a:r>
            <a:r>
              <a:rPr lang="en-US" sz="2000" dirty="0"/>
              <a:t>:</a:t>
            </a:r>
            <a:endParaRPr lang="en-US" sz="2400" dirty="0"/>
          </a:p>
        </p:txBody>
      </p:sp>
      <p:sp>
        <p:nvSpPr>
          <p:cNvPr id="5" name="Date Placeholder 3">
            <a:extLst>
              <a:ext uri="{FF2B5EF4-FFF2-40B4-BE49-F238E27FC236}">
                <a16:creationId xmlns:a16="http://schemas.microsoft.com/office/drawing/2014/main" id="{A18A0D13-D6CE-FD4D-BF09-E3E17ECDF95D}"/>
              </a:ext>
            </a:extLst>
          </p:cNvPr>
          <p:cNvSpPr>
            <a:spLocks noGrp="1"/>
          </p:cNvSpPr>
          <p:nvPr>
            <p:ph type="dt" sz="half" idx="10"/>
          </p:nvPr>
        </p:nvSpPr>
        <p:spPr>
          <a:xfrm>
            <a:off x="685800" y="378281"/>
            <a:ext cx="1600200" cy="215444"/>
          </a:xfrm>
        </p:spPr>
        <p:txBody>
          <a:bodyPr/>
          <a:lstStyle/>
          <a:p>
            <a:r>
              <a:rPr lang="en-US" altLang="en-US"/>
              <a:t>March, 2019</a:t>
            </a:r>
            <a:endParaRPr lang="en-US" altLang="en-US" dirty="0"/>
          </a:p>
        </p:txBody>
      </p:sp>
    </p:spTree>
    <p:extLst>
      <p:ext uri="{BB962C8B-B14F-4D97-AF65-F5344CB8AC3E}">
        <p14:creationId xmlns:p14="http://schemas.microsoft.com/office/powerpoint/2010/main" val="34714109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15</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915988" y="700001"/>
            <a:ext cx="6858000" cy="766763"/>
          </a:xfrm>
        </p:spPr>
        <p:txBody>
          <a:bodyPr/>
          <a:lstStyle/>
          <a:p>
            <a:r>
              <a:rPr lang="en-US" sz="3600" dirty="0"/>
              <a:t>Proposed Timeline</a:t>
            </a:r>
          </a:p>
        </p:txBody>
      </p:sp>
      <p:sp>
        <p:nvSpPr>
          <p:cNvPr id="8" name="Inhaltsplatzhalter 2">
            <a:extLst>
              <a:ext uri="{FF2B5EF4-FFF2-40B4-BE49-F238E27FC236}">
                <a16:creationId xmlns:a16="http://schemas.microsoft.com/office/drawing/2014/main" id="{BFA06B9F-C1C4-5D4D-85DC-1AA4BA4AA6F1}"/>
              </a:ext>
            </a:extLst>
          </p:cNvPr>
          <p:cNvSpPr txBox="1">
            <a:spLocks/>
          </p:cNvSpPr>
          <p:nvPr/>
        </p:nvSpPr>
        <p:spPr bwMode="auto">
          <a:xfrm>
            <a:off x="685800" y="1466764"/>
            <a:ext cx="7772400" cy="46083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0" indent="0" algn="ctr" rtl="0" eaLnBrk="1" fontAlgn="base" hangingPunct="1">
              <a:spcBef>
                <a:spcPct val="20000"/>
              </a:spcBef>
              <a:spcAft>
                <a:spcPct val="0"/>
              </a:spcAft>
              <a:buNone/>
              <a:defRPr sz="2400" kern="1200">
                <a:solidFill>
                  <a:schemeClr val="tx1"/>
                </a:solidFill>
                <a:latin typeface="+mn-lt"/>
                <a:ea typeface="+mn-ea"/>
                <a:cs typeface="+mn-cs"/>
              </a:defRPr>
            </a:lvl1pPr>
            <a:lvl2pPr marL="457200" indent="0" algn="ctr" rtl="0" eaLnBrk="1" fontAlgn="base" hangingPunct="1">
              <a:spcBef>
                <a:spcPct val="20000"/>
              </a:spcBef>
              <a:spcAft>
                <a:spcPct val="0"/>
              </a:spcAft>
              <a:buNone/>
              <a:defRPr sz="2000" kern="1200">
                <a:solidFill>
                  <a:schemeClr val="tx1"/>
                </a:solidFill>
                <a:latin typeface="+mn-lt"/>
                <a:ea typeface="+mn-ea"/>
                <a:cs typeface="+mn-cs"/>
              </a:defRPr>
            </a:lvl2pPr>
            <a:lvl3pPr marL="914400" indent="0" algn="ctr" rtl="0" eaLnBrk="1" fontAlgn="base" hangingPunct="1">
              <a:spcBef>
                <a:spcPct val="20000"/>
              </a:spcBef>
              <a:spcAft>
                <a:spcPct val="0"/>
              </a:spcAft>
              <a:buNone/>
              <a:defRPr sz="1800" kern="1200">
                <a:solidFill>
                  <a:schemeClr val="tx1"/>
                </a:solidFill>
                <a:latin typeface="+mn-lt"/>
                <a:ea typeface="+mn-ea"/>
                <a:cs typeface="+mn-cs"/>
              </a:defRPr>
            </a:lvl3pPr>
            <a:lvl4pPr marL="1371600" indent="0" algn="ctr" rtl="0" eaLnBrk="1" fontAlgn="base" hangingPunct="1">
              <a:spcBef>
                <a:spcPct val="20000"/>
              </a:spcBef>
              <a:spcAft>
                <a:spcPct val="0"/>
              </a:spcAft>
              <a:buNone/>
              <a:defRPr sz="1600" kern="1200">
                <a:solidFill>
                  <a:schemeClr val="tx1"/>
                </a:solidFill>
                <a:latin typeface="+mn-lt"/>
                <a:ea typeface="+mn-ea"/>
                <a:cs typeface="+mn-cs"/>
              </a:defRPr>
            </a:lvl4pPr>
            <a:lvl5pPr marL="1828800" indent="0" algn="ctr" rtl="0" eaLnBrk="1" fontAlgn="base" hangingPunct="1">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85750" indent="-285750" algn="l">
              <a:buFont typeface="Arial" panose="020B0604020202020204" pitchFamily="34" charset="0"/>
              <a:buChar char="•"/>
            </a:pPr>
            <a:r>
              <a:rPr lang="en-US" sz="2000" b="1" dirty="0"/>
              <a:t>Mar 2019 (Vancouver)</a:t>
            </a:r>
          </a:p>
          <a:p>
            <a:pPr marL="742950" lvl="1" indent="-285750" algn="l">
              <a:buFont typeface="Arial" panose="020B0604020202020204" pitchFamily="34" charset="0"/>
              <a:buChar char="•"/>
            </a:pPr>
            <a:r>
              <a:rPr lang="en-US" sz="1600" dirty="0"/>
              <a:t>Comment resolution</a:t>
            </a:r>
          </a:p>
          <a:p>
            <a:pPr marL="742950" lvl="1" indent="-285750" algn="l">
              <a:buFont typeface="Arial" panose="020B0604020202020204" pitchFamily="34" charset="0"/>
              <a:buChar char="•"/>
            </a:pPr>
            <a:endParaRPr lang="en-US" sz="1600" dirty="0"/>
          </a:p>
          <a:p>
            <a:pPr marL="285750" indent="-285750" algn="l">
              <a:buFont typeface="Arial" panose="020B0604020202020204" pitchFamily="34" charset="0"/>
              <a:buChar char="•"/>
            </a:pPr>
            <a:r>
              <a:rPr lang="en-US" sz="2000" b="1" dirty="0"/>
              <a:t>May 2019 (Atlanta)</a:t>
            </a:r>
          </a:p>
          <a:p>
            <a:pPr marL="742950" lvl="1" indent="-285750" algn="l">
              <a:buFont typeface="Arial" panose="020B0604020202020204" pitchFamily="34" charset="0"/>
              <a:buChar char="•"/>
            </a:pPr>
            <a:r>
              <a:rPr lang="en-US" sz="1600" dirty="0"/>
              <a:t>Informal Comment Resolution</a:t>
            </a:r>
          </a:p>
          <a:p>
            <a:pPr marL="742950" lvl="1" indent="-285750" algn="l">
              <a:buFont typeface="Arial" panose="020B0604020202020204" pitchFamily="34" charset="0"/>
              <a:buChar char="•"/>
            </a:pPr>
            <a:r>
              <a:rPr lang="en-US" sz="1600" dirty="0"/>
              <a:t>Recirc</a:t>
            </a:r>
          </a:p>
          <a:p>
            <a:pPr marL="285750" indent="-285750" algn="l">
              <a:buFont typeface="Arial" panose="020B0604020202020204" pitchFamily="34" charset="0"/>
              <a:buChar char="•"/>
            </a:pPr>
            <a:r>
              <a:rPr lang="en-US" sz="2000" b="1" dirty="0"/>
              <a:t>July 2019 (Vienna)</a:t>
            </a:r>
          </a:p>
          <a:p>
            <a:pPr marL="742950" lvl="1" indent="-285750" algn="l">
              <a:buFont typeface="Arial" panose="020B0604020202020204" pitchFamily="34" charset="0"/>
              <a:buChar char="•"/>
            </a:pPr>
            <a:r>
              <a:rPr lang="en-US" sz="1600" dirty="0"/>
              <a:t>Comment Resolution</a:t>
            </a:r>
          </a:p>
          <a:p>
            <a:pPr marL="742950" lvl="1" indent="-285750" algn="l">
              <a:buFont typeface="Arial" panose="020B0604020202020204" pitchFamily="34" charset="0"/>
              <a:buChar char="•"/>
            </a:pPr>
            <a:r>
              <a:rPr lang="en-US" sz="1600" dirty="0"/>
              <a:t>Sponsor Ballot</a:t>
            </a:r>
          </a:p>
          <a:p>
            <a:pPr marL="285750" indent="-285750" algn="l">
              <a:buFont typeface="Arial" panose="020B0604020202020204" pitchFamily="34" charset="0"/>
              <a:buChar char="•"/>
            </a:pPr>
            <a:r>
              <a:rPr lang="en-US" sz="2000" b="1" dirty="0"/>
              <a:t>Sep 2019 (Hanoi)</a:t>
            </a:r>
          </a:p>
          <a:p>
            <a:pPr marL="742950" lvl="1" indent="-285750" algn="l">
              <a:buFont typeface="Arial" panose="020B0604020202020204" pitchFamily="34" charset="0"/>
              <a:buChar char="•"/>
            </a:pPr>
            <a:r>
              <a:rPr lang="en-US" sz="1600" dirty="0"/>
              <a:t>Comment Resolution</a:t>
            </a:r>
          </a:p>
          <a:p>
            <a:pPr marL="742950" lvl="1" indent="-285750" algn="l">
              <a:buFont typeface="Arial" panose="020B0604020202020204" pitchFamily="34" charset="0"/>
              <a:buChar char="•"/>
            </a:pPr>
            <a:r>
              <a:rPr lang="en-US" sz="1600" dirty="0"/>
              <a:t>Recirc</a:t>
            </a:r>
          </a:p>
          <a:p>
            <a:pPr marL="285750" indent="-285750" algn="l">
              <a:buFont typeface="Arial" panose="020B0604020202020204" pitchFamily="34" charset="0"/>
              <a:buChar char="•"/>
            </a:pPr>
            <a:r>
              <a:rPr lang="en-US" sz="2000" b="1" dirty="0"/>
              <a:t>Nov 2019 (Kona)</a:t>
            </a:r>
          </a:p>
          <a:p>
            <a:pPr marL="742950" lvl="1" indent="-285750" algn="l">
              <a:buFont typeface="Arial" panose="020B0604020202020204" pitchFamily="34" charset="0"/>
              <a:buChar char="•"/>
            </a:pPr>
            <a:r>
              <a:rPr lang="en-US" sz="1600" dirty="0"/>
              <a:t>Submit to </a:t>
            </a:r>
            <a:r>
              <a:rPr lang="en-US" sz="1600" dirty="0" err="1"/>
              <a:t>Revcom</a:t>
            </a:r>
            <a:r>
              <a:rPr lang="en-US" sz="1600" dirty="0"/>
              <a:t> </a:t>
            </a:r>
            <a:endParaRPr lang="en-US" sz="1600" b="1" dirty="0"/>
          </a:p>
        </p:txBody>
      </p:sp>
      <p:sp>
        <p:nvSpPr>
          <p:cNvPr id="7" name="Date Placeholder 3">
            <a:extLst>
              <a:ext uri="{FF2B5EF4-FFF2-40B4-BE49-F238E27FC236}">
                <a16:creationId xmlns:a16="http://schemas.microsoft.com/office/drawing/2014/main" id="{6CABC0DD-11A6-9844-AF7C-3E9429892C24}"/>
              </a:ext>
            </a:extLst>
          </p:cNvPr>
          <p:cNvSpPr>
            <a:spLocks noGrp="1"/>
          </p:cNvSpPr>
          <p:nvPr>
            <p:ph type="dt" sz="half" idx="10"/>
          </p:nvPr>
        </p:nvSpPr>
        <p:spPr>
          <a:xfrm>
            <a:off x="685800" y="378281"/>
            <a:ext cx="1600200" cy="215444"/>
          </a:xfrm>
        </p:spPr>
        <p:txBody>
          <a:bodyPr/>
          <a:lstStyle/>
          <a:p>
            <a:r>
              <a:rPr lang="en-US" altLang="en-US"/>
              <a:t>March, 2019</a:t>
            </a:r>
            <a:endParaRPr lang="en-US" altLang="en-US" dirty="0"/>
          </a:p>
        </p:txBody>
      </p:sp>
    </p:spTree>
    <p:extLst>
      <p:ext uri="{BB962C8B-B14F-4D97-AF65-F5344CB8AC3E}">
        <p14:creationId xmlns:p14="http://schemas.microsoft.com/office/powerpoint/2010/main" val="1094556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a:extLst>
              <a:ext uri="{FF2B5EF4-FFF2-40B4-BE49-F238E27FC236}">
                <a16:creationId xmlns:a16="http://schemas.microsoft.com/office/drawing/2014/main" id="{090A2D95-A848-4E05-B32E-7439894C7545}"/>
              </a:ext>
            </a:extLst>
          </p:cNvPr>
          <p:cNvSpPr>
            <a:spLocks noGrp="1" noChangeArrowheads="1"/>
          </p:cNvSpPr>
          <p:nvPr>
            <p:ph type="body" idx="1"/>
          </p:nvPr>
        </p:nvSpPr>
        <p:spPr>
          <a:xfrm>
            <a:off x="76200" y="730614"/>
            <a:ext cx="8763000" cy="5943600"/>
          </a:xfrm>
        </p:spPr>
        <p:txBody>
          <a:bodyPr lIns="90487" tIns="44450" rIns="90487" bIns="44450"/>
          <a:lstStyle/>
          <a:p>
            <a:pPr>
              <a:lnSpc>
                <a:spcPct val="80000"/>
              </a:lnSpc>
              <a:spcAft>
                <a:spcPct val="30000"/>
              </a:spcAft>
              <a:buFont typeface="Monotype Sorts"/>
              <a:buNone/>
            </a:pPr>
            <a:r>
              <a:rPr lang="en-US" altLang="en-US" sz="1800" b="1" dirty="0"/>
              <a:t>	</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The IEEE-SA strongly recommends that at each WG meeting the chair or a designee:</a:t>
            </a:r>
            <a:endParaRPr lang="en-US" altLang="en-US" sz="20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Bylaws</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ea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a:extLst>
              <a:ext uri="{FF2B5EF4-FFF2-40B4-BE49-F238E27FC236}">
                <a16:creationId xmlns:a16="http://schemas.microsoft.com/office/drawing/2014/main" id="{E3AA8DBA-F86A-431E-91BE-1CDF984B702C}"/>
              </a:ext>
            </a:extLst>
          </p:cNvPr>
          <p:cNvSpPr>
            <a:spLocks noGrp="1" noChangeArrowheads="1"/>
          </p:cNvSpPr>
          <p:nvPr>
            <p:ph type="title" idx="4294967295"/>
          </p:nvPr>
        </p:nvSpPr>
        <p:spPr>
          <a:xfrm>
            <a:off x="-76200" y="76200"/>
            <a:ext cx="7772400" cy="609600"/>
          </a:xfrm>
        </p:spPr>
        <p:txBody>
          <a:bodyPr lIns="90487" tIns="44450" rIns="90487" bIns="44450"/>
          <a:lstStyle/>
          <a:p>
            <a:r>
              <a:rPr lang="en-US" altLang="en-US" sz="2400" u="sng" dirty="0">
                <a:solidFill>
                  <a:schemeClr val="tx1"/>
                </a:solidFill>
                <a:latin typeface="Calibri" panose="020F0502020204030204" pitchFamily="34" charset="0"/>
                <a:ea typeface="Calibri" panose="020F0502020204030204" pitchFamily="34" charset="0"/>
                <a:cs typeface="Calibri" panose="020F0502020204030204" pitchFamily="34" charset="0"/>
              </a:rPr>
              <a:t>Instructions for the WG Chair</a:t>
            </a:r>
            <a:endParaRPr lang="en-US" altLang="en-US" sz="2400" u="sng" dirty="0">
              <a:latin typeface="Calibri" panose="020F0502020204030204" pitchFamily="34" charset="0"/>
              <a:ea typeface="Calibri" panose="020F0502020204030204" pitchFamily="34" charset="0"/>
              <a:cs typeface="Calibri" panose="020F0502020204030204" pitchFamily="34" charset="0"/>
            </a:endParaRPr>
          </a:p>
        </p:txBody>
      </p:sp>
      <p:sp>
        <p:nvSpPr>
          <p:cNvPr id="7172" name="Rectangle 1028">
            <a:extLst>
              <a:ext uri="{FF2B5EF4-FFF2-40B4-BE49-F238E27FC236}">
                <a16:creationId xmlns:a16="http://schemas.microsoft.com/office/drawing/2014/main" id="{86D8FA8D-FBE3-4168-9DF8-228C098CF62B}"/>
              </a:ext>
            </a:extLst>
          </p:cNvPr>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altLang="en-US" sz="3200" b="1" i="0" u="sng" strike="noStrike" kern="1200" cap="none" spc="0" normalizeH="0" baseline="0" noProof="0">
              <a:ln>
                <a:noFill/>
              </a:ln>
              <a:solidFill>
                <a:srgbClr val="000099"/>
              </a:solidFill>
              <a:effectLst/>
              <a:uLnTx/>
              <a:uFillTx/>
              <a:latin typeface="Arial" panose="020B0604020202020204" pitchFamily="34" charset="0"/>
              <a:ea typeface="+mn-ea"/>
              <a:cs typeface="Arial" panose="020B0604020202020204" pitchFamily="34" charset="0"/>
            </a:endParaRPr>
          </a:p>
        </p:txBody>
      </p:sp>
      <p:sp>
        <p:nvSpPr>
          <p:cNvPr id="7173" name="Rectangle 1029">
            <a:extLst>
              <a:ext uri="{FF2B5EF4-FFF2-40B4-BE49-F238E27FC236}">
                <a16:creationId xmlns:a16="http://schemas.microsoft.com/office/drawing/2014/main" id="{26AE5C01-5E63-46C7-97F5-7DA4DB1FF180}"/>
              </a:ext>
            </a:extLst>
          </p:cNvPr>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233363" marR="0" lvl="0" indent="-180975" algn="l" defTabSz="914400" rtl="0" eaLnBrk="0" fontAlgn="base" latinLnBrk="0" hangingPunct="0">
              <a:lnSpc>
                <a:spcPct val="100000"/>
              </a:lnSpc>
              <a:spcBef>
                <a:spcPct val="20000"/>
              </a:spcBef>
              <a:spcAft>
                <a:spcPct val="0"/>
              </a:spcAft>
              <a:buClr>
                <a:srgbClr val="CC3300"/>
              </a:buClr>
              <a:buSzPct val="50000"/>
              <a:buFont typeface="Monotype Sorts"/>
              <a:buChar char="l"/>
              <a:tabLst/>
              <a:defRPr/>
            </a:pPr>
            <a:endParaRPr kumimoji="0" lang="en-GB" altLang="en-US" sz="1800" b="0" i="0" u="none" strike="noStrike" kern="1200" cap="none" spc="0" normalizeH="0" baseline="0" noProof="0">
              <a:ln>
                <a:noFill/>
              </a:ln>
              <a:solidFill>
                <a:srgbClr val="000099"/>
              </a:solidFill>
              <a:effectLst/>
              <a:uLnTx/>
              <a:uFillTx/>
              <a:latin typeface="Arial" panose="020B0604020202020204" pitchFamily="34" charset="0"/>
              <a:ea typeface="+mn-ea"/>
              <a:cs typeface="Arial" panose="020B0604020202020204" pitchFamily="34" charset="0"/>
            </a:endParaRPr>
          </a:p>
        </p:txBody>
      </p:sp>
      <p:sp>
        <p:nvSpPr>
          <p:cNvPr id="2" name="Date Placeholder 1">
            <a:extLst>
              <a:ext uri="{FF2B5EF4-FFF2-40B4-BE49-F238E27FC236}">
                <a16:creationId xmlns:a16="http://schemas.microsoft.com/office/drawing/2014/main" id="{4F73DD63-DE98-CA40-A9E8-378EF3C4F6EE}"/>
              </a:ext>
            </a:extLst>
          </p:cNvPr>
          <p:cNvSpPr>
            <a:spLocks noGrp="1"/>
          </p:cNvSpPr>
          <p:nvPr>
            <p:ph type="dt" sz="half" idx="10"/>
          </p:nvPr>
        </p:nvSpPr>
        <p:spPr>
          <a:xfrm>
            <a:off x="413657" y="273278"/>
            <a:ext cx="1600200" cy="215444"/>
          </a:xfrm>
        </p:spPr>
        <p:txBody>
          <a:bodyPr/>
          <a:lstStyle/>
          <a:p>
            <a:r>
              <a:rPr lang="en-US" altLang="en-US"/>
              <a:t>March, 2019</a:t>
            </a:r>
            <a:endParaRPr lang="en-US" altLang="en-US" dirty="0"/>
          </a:p>
        </p:txBody>
      </p:sp>
      <p:sp>
        <p:nvSpPr>
          <p:cNvPr id="3" name="Slide Number Placeholder 2">
            <a:extLst>
              <a:ext uri="{FF2B5EF4-FFF2-40B4-BE49-F238E27FC236}">
                <a16:creationId xmlns:a16="http://schemas.microsoft.com/office/drawing/2014/main" id="{A8A2EA87-30AE-0F49-8542-E016319CFF8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2</a:t>
            </a:fld>
            <a:endParaRPr lang="en-US" altLang="en-US"/>
          </a:p>
        </p:txBody>
      </p:sp>
    </p:spTree>
    <p:extLst>
      <p:ext uri="{BB962C8B-B14F-4D97-AF65-F5344CB8AC3E}">
        <p14:creationId xmlns:p14="http://schemas.microsoft.com/office/powerpoint/2010/main" val="2439537391"/>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2850DF06-7464-497B-83D9-E620AAD36D3D}"/>
              </a:ext>
            </a:extLst>
          </p:cNvPr>
          <p:cNvSpPr>
            <a:spLocks noGrp="1" noChangeArrowheads="1"/>
          </p:cNvSpPr>
          <p:nvPr>
            <p:ph type="title" idx="4294967295"/>
          </p:nvPr>
        </p:nvSpPr>
        <p:spPr>
          <a:xfrm>
            <a:off x="152399" y="914400"/>
            <a:ext cx="8839200" cy="6858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Participants have a duty to inform the IEEE</a:t>
            </a:r>
            <a:endParaRPr lang="en-US" altLang="en-US" sz="3200" dirty="0"/>
          </a:p>
        </p:txBody>
      </p:sp>
      <p:sp>
        <p:nvSpPr>
          <p:cNvPr id="8195" name="Rectangle 1027">
            <a:extLst>
              <a:ext uri="{FF2B5EF4-FFF2-40B4-BE49-F238E27FC236}">
                <a16:creationId xmlns:a16="http://schemas.microsoft.com/office/drawing/2014/main" id="{E6B89B43-0319-43B7-B6BB-04064746D954}"/>
              </a:ext>
            </a:extLst>
          </p:cNvPr>
          <p:cNvSpPr>
            <a:spLocks noGrp="1" noChangeArrowheads="1"/>
          </p:cNvSpPr>
          <p:nvPr>
            <p:ph type="body" idx="1"/>
          </p:nvPr>
        </p:nvSpPr>
        <p:spPr>
          <a:xfrm>
            <a:off x="-1" y="2008094"/>
            <a:ext cx="9144001" cy="48768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2" name="Date Placeholder 1">
            <a:extLst>
              <a:ext uri="{FF2B5EF4-FFF2-40B4-BE49-F238E27FC236}">
                <a16:creationId xmlns:a16="http://schemas.microsoft.com/office/drawing/2014/main" id="{C90F4FF2-A2B4-AD4E-85AC-88C496C61EB1}"/>
              </a:ext>
            </a:extLst>
          </p:cNvPr>
          <p:cNvSpPr>
            <a:spLocks noGrp="1"/>
          </p:cNvSpPr>
          <p:nvPr>
            <p:ph type="dt" sz="half" idx="10"/>
          </p:nvPr>
        </p:nvSpPr>
        <p:spPr>
          <a:xfrm>
            <a:off x="533400" y="295544"/>
            <a:ext cx="1600200" cy="215444"/>
          </a:xfrm>
        </p:spPr>
        <p:txBody>
          <a:bodyPr/>
          <a:lstStyle/>
          <a:p>
            <a:r>
              <a:rPr lang="en-US" altLang="en-US"/>
              <a:t>March, 2019</a:t>
            </a:r>
            <a:endParaRPr lang="en-US" altLang="en-US" dirty="0"/>
          </a:p>
        </p:txBody>
      </p:sp>
      <p:sp>
        <p:nvSpPr>
          <p:cNvPr id="3" name="Slide Number Placeholder 2">
            <a:extLst>
              <a:ext uri="{FF2B5EF4-FFF2-40B4-BE49-F238E27FC236}">
                <a16:creationId xmlns:a16="http://schemas.microsoft.com/office/drawing/2014/main" id="{3CDDA8C7-C8E6-9748-8B26-6B860C1ECE05}"/>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3</a:t>
            </a:fld>
            <a:endParaRPr lang="en-US" altLang="en-US"/>
          </a:p>
        </p:txBody>
      </p:sp>
    </p:spTree>
    <p:extLst>
      <p:ext uri="{BB962C8B-B14F-4D97-AF65-F5344CB8AC3E}">
        <p14:creationId xmlns:p14="http://schemas.microsoft.com/office/powerpoint/2010/main" val="118813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DB437D10-0A08-4B32-BCD8-8AF57F1C6B74}"/>
              </a:ext>
            </a:extLst>
          </p:cNvPr>
          <p:cNvSpPr>
            <a:spLocks noGrp="1" noChangeArrowheads="1"/>
          </p:cNvSpPr>
          <p:nvPr>
            <p:ph type="title" idx="4294967295"/>
          </p:nvPr>
        </p:nvSpPr>
        <p:spPr>
          <a:xfrm>
            <a:off x="381000" y="-235564"/>
            <a:ext cx="7772400" cy="9906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Ways to inform IEEE</a:t>
            </a:r>
            <a:endParaRPr lang="en-US" altLang="en-US" sz="3200" u="sng" dirty="0"/>
          </a:p>
        </p:txBody>
      </p:sp>
      <p:sp>
        <p:nvSpPr>
          <p:cNvPr id="9219" name="Rectangle 3">
            <a:extLst>
              <a:ext uri="{FF2B5EF4-FFF2-40B4-BE49-F238E27FC236}">
                <a16:creationId xmlns:a16="http://schemas.microsoft.com/office/drawing/2014/main" id="{3CBCDA18-374C-436B-9084-4ECD99DE6F99}"/>
              </a:ext>
            </a:extLst>
          </p:cNvPr>
          <p:cNvSpPr>
            <a:spLocks noGrp="1" noChangeArrowheads="1"/>
          </p:cNvSpPr>
          <p:nvPr>
            <p:ph type="body" idx="1"/>
          </p:nvPr>
        </p:nvSpPr>
        <p:spPr>
          <a:xfrm>
            <a:off x="502024" y="1066800"/>
            <a:ext cx="8610600" cy="3886200"/>
          </a:xfrm>
        </p:spPr>
        <p:txBody>
          <a:bodyPr/>
          <a:lstStyle/>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2" name="Date Placeholder 1">
            <a:extLst>
              <a:ext uri="{FF2B5EF4-FFF2-40B4-BE49-F238E27FC236}">
                <a16:creationId xmlns:a16="http://schemas.microsoft.com/office/drawing/2014/main" id="{7EB7D4D9-1CAC-6042-89C0-CBD0B53E1E9D}"/>
              </a:ext>
            </a:extLst>
          </p:cNvPr>
          <p:cNvSpPr>
            <a:spLocks noGrp="1"/>
          </p:cNvSpPr>
          <p:nvPr>
            <p:ph type="dt" sz="half" idx="10"/>
          </p:nvPr>
        </p:nvSpPr>
        <p:spPr>
          <a:xfrm>
            <a:off x="609600" y="381000"/>
            <a:ext cx="1600200" cy="215444"/>
          </a:xfrm>
        </p:spPr>
        <p:txBody>
          <a:bodyPr/>
          <a:lstStyle/>
          <a:p>
            <a:r>
              <a:rPr lang="en-US" altLang="en-US"/>
              <a:t>March, 2019</a:t>
            </a:r>
            <a:endParaRPr lang="en-US" altLang="en-US" dirty="0"/>
          </a:p>
        </p:txBody>
      </p:sp>
      <p:sp>
        <p:nvSpPr>
          <p:cNvPr id="3" name="Slide Number Placeholder 2">
            <a:extLst>
              <a:ext uri="{FF2B5EF4-FFF2-40B4-BE49-F238E27FC236}">
                <a16:creationId xmlns:a16="http://schemas.microsoft.com/office/drawing/2014/main" id="{8C9F42AD-4C0B-3142-B756-7EDFC2D394A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4</a:t>
            </a:fld>
            <a:endParaRPr lang="en-US" altLang="en-US"/>
          </a:p>
        </p:txBody>
      </p:sp>
    </p:spTree>
    <p:extLst>
      <p:ext uri="{BB962C8B-B14F-4D97-AF65-F5344CB8AC3E}">
        <p14:creationId xmlns:p14="http://schemas.microsoft.com/office/powerpoint/2010/main" val="1972717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81AABC9E-862E-4733-BDC3-EA0373476EF0}"/>
              </a:ext>
            </a:extLst>
          </p:cNvPr>
          <p:cNvSpPr>
            <a:spLocks noGrp="1" noChangeArrowheads="1"/>
          </p:cNvSpPr>
          <p:nvPr>
            <p:ph type="title" idx="4294967295"/>
          </p:nvPr>
        </p:nvSpPr>
        <p:spPr>
          <a:xfrm>
            <a:off x="76200" y="304800"/>
            <a:ext cx="8686800" cy="11430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Other guidelines for IEEE WG meetings</a:t>
            </a:r>
            <a:endParaRPr lang="en-US" altLang="en-US" sz="3200" dirty="0"/>
          </a:p>
        </p:txBody>
      </p:sp>
      <p:sp>
        <p:nvSpPr>
          <p:cNvPr id="10243" name="Rectangle 1027">
            <a:extLst>
              <a:ext uri="{FF2B5EF4-FFF2-40B4-BE49-F238E27FC236}">
                <a16:creationId xmlns:a16="http://schemas.microsoft.com/office/drawing/2014/main" id="{2C4C34DD-765B-4A1D-A93A-46738D21C609}"/>
              </a:ext>
            </a:extLst>
          </p:cNvPr>
          <p:cNvSpPr>
            <a:spLocks noGrp="1" noChangeArrowheads="1"/>
          </p:cNvSpPr>
          <p:nvPr>
            <p:ph type="body" idx="1"/>
          </p:nvPr>
        </p:nvSpPr>
        <p:spPr>
          <a:xfrm>
            <a:off x="685800" y="1295400"/>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and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Date Placeholder 1">
            <a:extLst>
              <a:ext uri="{FF2B5EF4-FFF2-40B4-BE49-F238E27FC236}">
                <a16:creationId xmlns:a16="http://schemas.microsoft.com/office/drawing/2014/main" id="{EBBA2586-D487-5D4B-9EDD-452D4E66307A}"/>
              </a:ext>
            </a:extLst>
          </p:cNvPr>
          <p:cNvSpPr>
            <a:spLocks noGrp="1"/>
          </p:cNvSpPr>
          <p:nvPr>
            <p:ph type="dt" sz="half" idx="10"/>
          </p:nvPr>
        </p:nvSpPr>
        <p:spPr/>
        <p:txBody>
          <a:bodyPr/>
          <a:lstStyle/>
          <a:p>
            <a:r>
              <a:rPr lang="en-US" altLang="en-US"/>
              <a:t>March, 2019</a:t>
            </a:r>
            <a:endParaRPr lang="en-US" altLang="en-US" dirty="0"/>
          </a:p>
        </p:txBody>
      </p:sp>
      <p:sp>
        <p:nvSpPr>
          <p:cNvPr id="3" name="Slide Number Placeholder 2">
            <a:extLst>
              <a:ext uri="{FF2B5EF4-FFF2-40B4-BE49-F238E27FC236}">
                <a16:creationId xmlns:a16="http://schemas.microsoft.com/office/drawing/2014/main" id="{0C82D039-8F58-0C45-B372-903873060A11}"/>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5</a:t>
            </a:fld>
            <a:endParaRPr lang="en-US" altLang="en-US"/>
          </a:p>
        </p:txBody>
      </p:sp>
    </p:spTree>
    <p:extLst>
      <p:ext uri="{BB962C8B-B14F-4D97-AF65-F5344CB8AC3E}">
        <p14:creationId xmlns:p14="http://schemas.microsoft.com/office/powerpoint/2010/main" val="1724746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40073B65-DBB3-474B-88D5-E8EDBD936EDB}"/>
              </a:ext>
            </a:extLst>
          </p:cNvPr>
          <p:cNvSpPr>
            <a:spLocks noGrp="1" noChangeArrowheads="1"/>
          </p:cNvSpPr>
          <p:nvPr>
            <p:ph type="title" idx="4294967295"/>
          </p:nvPr>
        </p:nvSpPr>
        <p:spPr>
          <a:xfrm>
            <a:off x="14990" y="16577"/>
            <a:ext cx="8458200" cy="609600"/>
          </a:xfrm>
        </p:spPr>
        <p:txBody>
          <a:bodyPr/>
          <a:lstStyle/>
          <a:p>
            <a:r>
              <a:rPr lang="en-GB" altLang="en-US" sz="2800" u="sng" dirty="0">
                <a:solidFill>
                  <a:schemeClr val="tx1"/>
                </a:solidFill>
                <a:latin typeface="Calibri" panose="020F0502020204030204" pitchFamily="34" charset="0"/>
                <a:ea typeface="Calibri" panose="020F0502020204030204" pitchFamily="34" charset="0"/>
                <a:cs typeface="Calibri" panose="020F0502020204030204" pitchFamily="34" charset="0"/>
              </a:rPr>
              <a:t>Patent-related information</a:t>
            </a:r>
            <a:endParaRPr lang="en-US" altLang="en-US" sz="2800" u="sng" dirty="0"/>
          </a:p>
        </p:txBody>
      </p:sp>
      <p:sp>
        <p:nvSpPr>
          <p:cNvPr id="11267" name="Rectangle 3">
            <a:extLst>
              <a:ext uri="{FF2B5EF4-FFF2-40B4-BE49-F238E27FC236}">
                <a16:creationId xmlns:a16="http://schemas.microsoft.com/office/drawing/2014/main" id="{647C6899-81A1-4AE8-B44B-29C5F667A63B}"/>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altLang="en-US" sz="2400" b="1" i="0" u="sng" strike="noStrike" kern="1200" cap="none" spc="0" normalizeH="0" baseline="0" noProof="0">
              <a:ln>
                <a:noFill/>
              </a:ln>
              <a:solidFill>
                <a:srgbClr val="000099"/>
              </a:solidFill>
              <a:effectLst/>
              <a:uLnTx/>
              <a:uFillTx/>
              <a:latin typeface="Helvetica" panose="020B0604020202020204" pitchFamily="34" charset="0"/>
              <a:ea typeface="+mn-ea"/>
              <a:cs typeface="Arial" panose="020B0604020202020204" pitchFamily="34" charset="0"/>
            </a:endParaRPr>
          </a:p>
        </p:txBody>
      </p:sp>
      <p:sp>
        <p:nvSpPr>
          <p:cNvPr id="11268" name="Rectangle 4">
            <a:extLst>
              <a:ext uri="{FF2B5EF4-FFF2-40B4-BE49-F238E27FC236}">
                <a16:creationId xmlns:a16="http://schemas.microsoft.com/office/drawing/2014/main" id="{D19ECA7F-C710-45CB-A972-02CFDCE2164C}"/>
              </a:ext>
            </a:extLst>
          </p:cNvPr>
          <p:cNvSpPr>
            <a:spLocks noChangeArrowheads="1"/>
          </p:cNvSpPr>
          <p:nvPr/>
        </p:nvSpPr>
        <p:spPr bwMode="auto">
          <a:xfrm>
            <a:off x="3048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230188" marR="0" lvl="0" indent="-230188" algn="l" defTabSz="914400" rtl="0" eaLnBrk="0" fontAlgn="base" latinLnBrk="0" hangingPunct="0">
              <a:lnSpc>
                <a:spcPct val="80000"/>
              </a:lnSpc>
              <a:spcBef>
                <a:spcPct val="20000"/>
              </a:spcBef>
              <a:spcAft>
                <a:spcPct val="0"/>
              </a:spcAft>
              <a:buClr>
                <a:srgbClr val="CC3300"/>
              </a:buClr>
              <a:buSzPct val="50000"/>
              <a:buFont typeface="Monotype Sorts"/>
              <a:buChar char="l"/>
              <a:tabLst/>
              <a:defRPr/>
            </a:pPr>
            <a:endParaRPr kumimoji="0" lang="en-US" altLang="en-US" sz="700" b="0" i="0" u="sng"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a:p>
            <a:pPr marL="630238" marR="0" lvl="1" indent="-285750" algn="l" defTabSz="914400" rtl="0" eaLnBrk="0" fontAlgn="base" latinLnBrk="0" hangingPunct="0">
              <a:lnSpc>
                <a:spcPct val="90000"/>
              </a:lnSpc>
              <a:spcBef>
                <a:spcPct val="0"/>
              </a:spcBef>
              <a:spcAft>
                <a:spcPct val="0"/>
              </a:spcAft>
              <a:buClr>
                <a:srgbClr val="CC3300"/>
              </a:buClr>
              <a:buSzPct val="50000"/>
              <a:buFont typeface="Monotype Sorts"/>
              <a:buNone/>
              <a:tabLst/>
              <a:defRPr/>
            </a:pPr>
            <a:r>
              <a:rPr kumimoji="0" lang="en-US" altLang="en-US" sz="20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The patent policy and the procedures used to execute that policy are documented in the:</a:t>
            </a:r>
          </a:p>
          <a:p>
            <a:pPr marL="1143000" marR="0" lvl="2" indent="-228600" algn="l" defTabSz="914400" rtl="0" eaLnBrk="0" fontAlgn="base" latinLnBrk="0" hangingPunct="0">
              <a:lnSpc>
                <a:spcPct val="90000"/>
              </a:lnSpc>
              <a:spcBef>
                <a:spcPct val="20000"/>
              </a:spcBef>
              <a:spcAft>
                <a:spcPct val="0"/>
              </a:spcAft>
              <a:buClr>
                <a:srgbClr val="CC3300"/>
              </a:buClr>
              <a:buSzPct val="150000"/>
              <a:buFont typeface="Arial" panose="020B0604020202020204" pitchFamily="34" charset="0"/>
              <a:buChar char="•"/>
              <a:tabLst/>
              <a:defRPr/>
            </a:pPr>
            <a:r>
              <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IEEE-SA Standards Board Bylaws</a:t>
            </a:r>
            <a:r>
              <a:rPr kumimoji="0" lang="en-US" altLang="en-US" sz="20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n-US" altLang="en-US" sz="16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(http://</a:t>
            </a:r>
            <a:r>
              <a:rPr kumimoji="0" lang="en-US" altLang="en-US" sz="1600" b="1" i="0"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standards.ieee.org</a:t>
            </a:r>
            <a:r>
              <a:rPr kumimoji="0" lang="en-US" altLang="en-US" sz="16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/develop/policies/bylaws/sect6-7.html#6) </a:t>
            </a:r>
          </a:p>
          <a:p>
            <a:pPr marL="1143000" marR="0" lvl="2" indent="-228600" algn="l" defTabSz="914400" rtl="0" eaLnBrk="0" fontAlgn="base" latinLnBrk="0" hangingPunct="0">
              <a:lnSpc>
                <a:spcPct val="90000"/>
              </a:lnSpc>
              <a:spcBef>
                <a:spcPct val="20000"/>
              </a:spcBef>
              <a:spcAft>
                <a:spcPct val="0"/>
              </a:spcAft>
              <a:buClr>
                <a:srgbClr val="CC3300"/>
              </a:buClr>
              <a:buSzPct val="150000"/>
              <a:buFont typeface="Arial" panose="020B0604020202020204" pitchFamily="34" charset="0"/>
              <a:buChar char="•"/>
              <a:tabLst/>
              <a:defRPr/>
            </a:pPr>
            <a:r>
              <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IEEE-SA Standards Board Operations Manual</a:t>
            </a:r>
            <a:r>
              <a:rPr kumimoji="0" lang="en-US" altLang="en-US" sz="20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n-US" altLang="en-US" sz="16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(http://</a:t>
            </a:r>
            <a:r>
              <a:rPr kumimoji="0" lang="en-US" altLang="en-US" sz="1600" b="1" i="0"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standards.ieee.org</a:t>
            </a:r>
            <a:r>
              <a:rPr kumimoji="0" lang="en-US" altLang="en-US" sz="16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/develop/policies/</a:t>
            </a:r>
            <a:r>
              <a:rPr kumimoji="0" lang="en-US" altLang="en-US" sz="1600" b="1" i="0"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opman</a:t>
            </a:r>
            <a:r>
              <a:rPr kumimoji="0" lang="en-US" altLang="en-US" sz="16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/sect6.html#6.3)</a:t>
            </a:r>
          </a:p>
          <a:p>
            <a:pPr marL="630238" marR="0" lvl="1" indent="-285750" algn="l" defTabSz="914400" rtl="0" eaLnBrk="0" fontAlgn="base" latinLnBrk="0" hangingPunct="0">
              <a:lnSpc>
                <a:spcPct val="90000"/>
              </a:lnSpc>
              <a:spcBef>
                <a:spcPct val="20000"/>
              </a:spcBef>
              <a:spcAft>
                <a:spcPct val="0"/>
              </a:spcAft>
              <a:buClr>
                <a:srgbClr val="CC3300"/>
              </a:buClr>
              <a:buSzPct val="50000"/>
              <a:buFont typeface="Monotype Sorts"/>
              <a:buNone/>
              <a:tabLst/>
              <a:defRPr/>
            </a:pPr>
            <a:endParaRPr kumimoji="0" lang="en-US" altLang="en-US" sz="2000" b="0" i="0" u="none" strike="noStrike" kern="1200" cap="none" spc="0" normalizeH="0" baseline="0" noProof="0" dirty="0">
              <a:ln>
                <a:noFill/>
              </a:ln>
              <a:solidFill>
                <a:srgbClr val="000099"/>
              </a:solidFill>
              <a:effectLst/>
              <a:uLnTx/>
              <a:uFillTx/>
              <a:latin typeface="Arial" panose="020B0604020202020204" pitchFamily="34" charset="0"/>
              <a:ea typeface="+mn-ea"/>
              <a:cs typeface="Arial" panose="020B0604020202020204" pitchFamily="34" charset="0"/>
            </a:endParaRPr>
          </a:p>
          <a:p>
            <a:pPr marL="630238" marR="0" lvl="1" indent="-285750" algn="l" defTabSz="914400" rtl="0" eaLnBrk="0" fontAlgn="base" latinLnBrk="0" hangingPunct="0">
              <a:lnSpc>
                <a:spcPct val="90000"/>
              </a:lnSpc>
              <a:spcBef>
                <a:spcPct val="0"/>
              </a:spcBef>
              <a:spcAft>
                <a:spcPct val="0"/>
              </a:spcAft>
              <a:buClr>
                <a:srgbClr val="CC3300"/>
              </a:buClr>
              <a:buSzPct val="50000"/>
              <a:buFont typeface="Monotype Sorts"/>
              <a:buNone/>
              <a:tabLst/>
              <a:defRPr/>
            </a:pPr>
            <a:r>
              <a:rPr kumimoji="0" lang="en-US" altLang="en-US" sz="20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Material about the patent policy is available at </a:t>
            </a:r>
          </a:p>
          <a:p>
            <a:pPr marL="630238" marR="0" lvl="1" indent="-285750" algn="l" defTabSz="914400" rtl="0" eaLnBrk="0" fontAlgn="base" latinLnBrk="0" hangingPunct="0">
              <a:lnSpc>
                <a:spcPct val="90000"/>
              </a:lnSpc>
              <a:spcBef>
                <a:spcPct val="0"/>
              </a:spcBef>
              <a:spcAft>
                <a:spcPct val="0"/>
              </a:spcAft>
              <a:buClr>
                <a:srgbClr val="CC3300"/>
              </a:buClr>
              <a:buSzPct val="50000"/>
              <a:buFont typeface="Monotype Sorts"/>
              <a:buNone/>
              <a:tabLst/>
              <a:defRPr/>
            </a:pPr>
            <a:r>
              <a:rPr kumimoji="0" lang="en-US" altLang="en-US" sz="20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http://</a:t>
            </a:r>
            <a:r>
              <a:rPr kumimoji="0" lang="en-US" altLang="en-US" sz="2000" b="1" i="1"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standards.ieee.org</a:t>
            </a:r>
            <a:r>
              <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/about/</a:t>
            </a:r>
            <a:r>
              <a:rPr kumimoji="0" lang="en-US" altLang="en-US" sz="2000" b="1" i="1"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sasb</a:t>
            </a:r>
            <a:r>
              <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a:t>
            </a:r>
            <a:r>
              <a:rPr kumimoji="0" lang="en-US" altLang="en-US" sz="2000" b="1" i="1"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patcom</a:t>
            </a:r>
            <a:r>
              <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a:t>
            </a:r>
            <a:r>
              <a:rPr kumimoji="0" lang="en-US" altLang="en-US" sz="2000" b="1" i="1"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materials.html</a:t>
            </a:r>
            <a:endPar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p>
            <a:pPr marL="630238" marR="0" lvl="1" indent="-285750" algn="l" defTabSz="914400" rtl="0" eaLnBrk="0" fontAlgn="base" latinLnBrk="0" hangingPunct="0">
              <a:lnSpc>
                <a:spcPct val="90000"/>
              </a:lnSpc>
              <a:spcBef>
                <a:spcPct val="0"/>
              </a:spcBef>
              <a:spcAft>
                <a:spcPct val="0"/>
              </a:spcAft>
              <a:buClr>
                <a:srgbClr val="CC3300"/>
              </a:buClr>
              <a:buSzPct val="50000"/>
              <a:buFont typeface="Monotype Sorts"/>
              <a:buNone/>
              <a:tabLst/>
              <a:defRPr/>
            </a:pPr>
            <a:endPar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p>
            <a:pPr marL="630238" marR="0" lvl="1" indent="-285750" algn="l" defTabSz="914400" rtl="0" eaLnBrk="0" fontAlgn="base" latinLnBrk="0" hangingPunct="0">
              <a:lnSpc>
                <a:spcPct val="90000"/>
              </a:lnSpc>
              <a:spcBef>
                <a:spcPct val="0"/>
              </a:spcBef>
              <a:spcAft>
                <a:spcPct val="0"/>
              </a:spcAft>
              <a:buClr>
                <a:srgbClr val="CC3300"/>
              </a:buClr>
              <a:buSzPct val="50000"/>
              <a:buFont typeface="Monotype Sorts"/>
              <a:buNone/>
              <a:tabLst/>
              <a:defRPr/>
            </a:pPr>
            <a:endParaRPr kumimoji="0" lang="en-US" altLang="en-US" sz="32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p>
            <a:pPr marL="630238" marR="0" lvl="1" indent="-285750" algn="ctr" defTabSz="914400" rtl="0" eaLnBrk="0" fontAlgn="base" latinLnBrk="0" hangingPunct="0">
              <a:lnSpc>
                <a:spcPct val="90000"/>
              </a:lnSpc>
              <a:spcBef>
                <a:spcPct val="0"/>
              </a:spcBef>
              <a:spcAft>
                <a:spcPct val="0"/>
              </a:spcAft>
              <a:buClr>
                <a:srgbClr val="CC3300"/>
              </a:buClr>
              <a:buSzPct val="50000"/>
              <a:buFont typeface="Monotype Sorts"/>
              <a:buNone/>
              <a:tabLst/>
              <a:defRPr/>
            </a:pPr>
            <a:r>
              <a:rPr kumimoji="0" lang="en-US" altLang="en-US" sz="32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If you have questions, contact the IEEE-SA Standards Board Patent Committee Administrator at </a:t>
            </a:r>
            <a:r>
              <a:rPr kumimoji="0" lang="en-US" altLang="en-US" sz="3200" b="1" i="0"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patcom@ieee.org</a:t>
            </a:r>
            <a:endParaRPr kumimoji="0" lang="en-US" altLang="en-US" sz="32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p>
            <a:pPr marL="630238" marR="0" lvl="1" indent="-285750" algn="l" defTabSz="914400" rtl="0" eaLnBrk="0" fontAlgn="base" latinLnBrk="0" hangingPunct="0">
              <a:lnSpc>
                <a:spcPct val="90000"/>
              </a:lnSpc>
              <a:spcBef>
                <a:spcPct val="0"/>
              </a:spcBef>
              <a:spcAft>
                <a:spcPct val="0"/>
              </a:spcAft>
              <a:buClr>
                <a:srgbClr val="CC3300"/>
              </a:buClr>
              <a:buSzPct val="50000"/>
              <a:buFont typeface="Monotype Sorts"/>
              <a:buNone/>
              <a:tabLst/>
              <a:defRPr/>
            </a:pPr>
            <a:endPar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p:txBody>
      </p:sp>
      <p:sp>
        <p:nvSpPr>
          <p:cNvPr id="2" name="Date Placeholder 1">
            <a:extLst>
              <a:ext uri="{FF2B5EF4-FFF2-40B4-BE49-F238E27FC236}">
                <a16:creationId xmlns:a16="http://schemas.microsoft.com/office/drawing/2014/main" id="{710578D2-B133-7F4F-BA8E-DB104B8879BC}"/>
              </a:ext>
            </a:extLst>
          </p:cNvPr>
          <p:cNvSpPr>
            <a:spLocks noGrp="1"/>
          </p:cNvSpPr>
          <p:nvPr>
            <p:ph type="dt" sz="half" idx="10"/>
          </p:nvPr>
        </p:nvSpPr>
        <p:spPr/>
        <p:txBody>
          <a:bodyPr/>
          <a:lstStyle/>
          <a:p>
            <a:r>
              <a:rPr lang="en-US" altLang="en-US"/>
              <a:t>March, 2019</a:t>
            </a:r>
            <a:endParaRPr lang="en-US" altLang="en-US" dirty="0"/>
          </a:p>
        </p:txBody>
      </p:sp>
      <p:sp>
        <p:nvSpPr>
          <p:cNvPr id="3" name="Slide Number Placeholder 2">
            <a:extLst>
              <a:ext uri="{FF2B5EF4-FFF2-40B4-BE49-F238E27FC236}">
                <a16:creationId xmlns:a16="http://schemas.microsoft.com/office/drawing/2014/main" id="{E1B857B8-680E-644A-A9CC-BFA860335403}"/>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6</a:t>
            </a:fld>
            <a:endParaRPr lang="en-US" altLang="en-US"/>
          </a:p>
        </p:txBody>
      </p:sp>
    </p:spTree>
    <p:extLst>
      <p:ext uri="{BB962C8B-B14F-4D97-AF65-F5344CB8AC3E}">
        <p14:creationId xmlns:p14="http://schemas.microsoft.com/office/powerpoint/2010/main" val="2141723776"/>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1DEB9E1-CA6A-A741-8B3E-1C7550BE7A13}"/>
              </a:ext>
            </a:extLst>
          </p:cNvPr>
          <p:cNvSpPr>
            <a:spLocks noGrp="1"/>
          </p:cNvSpPr>
          <p:nvPr>
            <p:ph type="dt" sz="half" idx="10"/>
          </p:nvPr>
        </p:nvSpPr>
        <p:spPr>
          <a:xfrm>
            <a:off x="685800" y="378281"/>
            <a:ext cx="1600200" cy="215444"/>
          </a:xfrm>
        </p:spPr>
        <p:txBody>
          <a:bodyPr/>
          <a:lstStyle/>
          <a:p>
            <a:r>
              <a:rPr lang="en-US" altLang="en-US"/>
              <a:t>March, 2019</a:t>
            </a:r>
            <a:endParaRPr lang="en-US" altLang="en-US" dirty="0"/>
          </a:p>
        </p:txBody>
      </p:sp>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7</a:t>
            </a:fld>
            <a:endParaRPr lang="en-US" altLang="en-US"/>
          </a:p>
        </p:txBody>
      </p:sp>
      <p:sp>
        <p:nvSpPr>
          <p:cNvPr id="26626" name="Rectangle 2">
            <a:extLst>
              <a:ext uri="{FF2B5EF4-FFF2-40B4-BE49-F238E27FC236}">
                <a16:creationId xmlns:a16="http://schemas.microsoft.com/office/drawing/2014/main" id="{4B11AAFF-A77C-6241-9CB4-D7DF53561B42}"/>
              </a:ext>
            </a:extLst>
          </p:cNvPr>
          <p:cNvSpPr>
            <a:spLocks noGrp="1" noChangeArrowheads="1"/>
          </p:cNvSpPr>
          <p:nvPr>
            <p:ph type="ctrTitle"/>
          </p:nvPr>
        </p:nvSpPr>
        <p:spPr>
          <a:xfrm>
            <a:off x="685800" y="2286000"/>
            <a:ext cx="7772400" cy="1143000"/>
          </a:xfrm>
        </p:spPr>
        <p:txBody>
          <a:bodyPr anchor="ctr"/>
          <a:lstStyle/>
          <a:p>
            <a:r>
              <a:rPr lang="en-US" sz="3600" dirty="0"/>
              <a:t>802.15.4MD</a:t>
            </a:r>
            <a:br>
              <a:rPr lang="en-US" sz="3600" dirty="0"/>
            </a:br>
            <a:r>
              <a:rPr lang="en-US" sz="3600" dirty="0"/>
              <a:t>Opening and Closing Report Opening and Closing 2019 March Plenary</a:t>
            </a:r>
            <a:endParaRPr lang="en-US" altLang="en-US" sz="3600" dirty="0"/>
          </a:p>
        </p:txBody>
      </p:sp>
      <p:sp>
        <p:nvSpPr>
          <p:cNvPr id="26627" name="Rectangle 3">
            <a:extLst>
              <a:ext uri="{FF2B5EF4-FFF2-40B4-BE49-F238E27FC236}">
                <a16:creationId xmlns:a16="http://schemas.microsoft.com/office/drawing/2014/main" id="{4B6FB049-381E-9741-8824-552CCAF592E0}"/>
              </a:ext>
            </a:extLst>
          </p:cNvPr>
          <p:cNvSpPr>
            <a:spLocks noGrp="1" noChangeArrowheads="1"/>
          </p:cNvSpPr>
          <p:nvPr>
            <p:ph type="subTitle" idx="1"/>
          </p:nvPr>
        </p:nvSpPr>
        <p:spPr>
          <a:xfrm>
            <a:off x="1371600" y="3886200"/>
            <a:ext cx="6400800" cy="1752600"/>
          </a:xfrm>
        </p:spPr>
        <p:txBody>
          <a:bodyPr/>
          <a:lstStyle/>
          <a:p>
            <a:r>
              <a:rPr lang="en-US" sz="3200" dirty="0"/>
              <a:t>Gary Stuebing</a:t>
            </a:r>
          </a:p>
          <a:p>
            <a:r>
              <a:rPr lang="en-US" sz="3200" dirty="0"/>
              <a:t>Cisco</a:t>
            </a:r>
          </a:p>
          <a:p>
            <a:endParaRPr lang="en-US" altLang="en-US"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8</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43000" y="687908"/>
            <a:ext cx="6858000" cy="766763"/>
          </a:xfrm>
        </p:spPr>
        <p:txBody>
          <a:bodyPr/>
          <a:lstStyle/>
          <a:p>
            <a:r>
              <a:rPr lang="en-US" sz="3600" dirty="0"/>
              <a:t>15.4md Sessions this Week</a:t>
            </a:r>
          </a:p>
        </p:txBody>
      </p:sp>
      <p:graphicFrame>
        <p:nvGraphicFramePr>
          <p:cNvPr id="9" name="Inhaltsplatzhalter 6">
            <a:extLst>
              <a:ext uri="{FF2B5EF4-FFF2-40B4-BE49-F238E27FC236}">
                <a16:creationId xmlns:a16="http://schemas.microsoft.com/office/drawing/2014/main" id="{D3891C38-90C8-B54C-BBB1-1790DCF9C03A}"/>
              </a:ext>
            </a:extLst>
          </p:cNvPr>
          <p:cNvGraphicFramePr>
            <a:graphicFrameLocks/>
          </p:cNvGraphicFramePr>
          <p:nvPr>
            <p:extLst>
              <p:ext uri="{D42A27DB-BD31-4B8C-83A1-F6EECF244321}">
                <p14:modId xmlns:p14="http://schemas.microsoft.com/office/powerpoint/2010/main" val="3442621453"/>
              </p:ext>
            </p:extLst>
          </p:nvPr>
        </p:nvGraphicFramePr>
        <p:xfrm>
          <a:off x="534194" y="1404015"/>
          <a:ext cx="8075612" cy="4250025"/>
        </p:xfrm>
        <a:graphic>
          <a:graphicData uri="http://schemas.openxmlformats.org/drawingml/2006/table">
            <a:tbl>
              <a:tblPr firstRow="1" firstCol="1" bandRow="1">
                <a:tableStyleId>{00A15C55-8517-42AA-B614-E9B94910E393}</a:tableStyleId>
              </a:tblPr>
              <a:tblGrid>
                <a:gridCol w="784256">
                  <a:extLst>
                    <a:ext uri="{9D8B030D-6E8A-4147-A177-3AD203B41FA5}">
                      <a16:colId xmlns:a16="http://schemas.microsoft.com/office/drawing/2014/main" val="20000"/>
                    </a:ext>
                  </a:extLst>
                </a:gridCol>
                <a:gridCol w="1960640">
                  <a:extLst>
                    <a:ext uri="{9D8B030D-6E8A-4147-A177-3AD203B41FA5}">
                      <a16:colId xmlns:a16="http://schemas.microsoft.com/office/drawing/2014/main" val="20001"/>
                    </a:ext>
                  </a:extLst>
                </a:gridCol>
                <a:gridCol w="1803789">
                  <a:extLst>
                    <a:ext uri="{9D8B030D-6E8A-4147-A177-3AD203B41FA5}">
                      <a16:colId xmlns:a16="http://schemas.microsoft.com/office/drawing/2014/main" val="20002"/>
                    </a:ext>
                  </a:extLst>
                </a:gridCol>
                <a:gridCol w="1775121">
                  <a:extLst>
                    <a:ext uri="{9D8B030D-6E8A-4147-A177-3AD203B41FA5}">
                      <a16:colId xmlns:a16="http://schemas.microsoft.com/office/drawing/2014/main" val="20003"/>
                    </a:ext>
                  </a:extLst>
                </a:gridCol>
                <a:gridCol w="1751806">
                  <a:extLst>
                    <a:ext uri="{9D8B030D-6E8A-4147-A177-3AD203B41FA5}">
                      <a16:colId xmlns:a16="http://schemas.microsoft.com/office/drawing/2014/main" val="20004"/>
                    </a:ext>
                  </a:extLst>
                </a:gridCol>
              </a:tblGrid>
              <a:tr h="500985">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pPr algn="ctr"/>
                      <a:r>
                        <a:rPr lang="en-US" dirty="0"/>
                        <a:t>Not Used</a:t>
                      </a:r>
                    </a:p>
                  </a:txBody>
                  <a:tcPr/>
                </a:tc>
                <a:tc>
                  <a:txBody>
                    <a:bodyPr/>
                    <a:lstStyle/>
                    <a:p>
                      <a:pPr algn="ctr"/>
                      <a:r>
                        <a:rPr lang="en-US" dirty="0"/>
                        <a:t>Not Used</a:t>
                      </a:r>
                    </a:p>
                  </a:txBody>
                  <a:tcPr/>
                </a:tc>
                <a:tc>
                  <a:txBody>
                    <a:bodyPr/>
                    <a:lstStyle/>
                    <a:p>
                      <a:pPr algn="ctr"/>
                      <a:r>
                        <a:rPr lang="en-US" dirty="0"/>
                        <a:t>8:30</a:t>
                      </a:r>
                    </a:p>
                    <a:p>
                      <a:pPr algn="ctr"/>
                      <a:r>
                        <a:rPr lang="en-US" dirty="0"/>
                        <a:t>Room 2</a:t>
                      </a:r>
                    </a:p>
                    <a:p>
                      <a:pPr algn="ctr"/>
                      <a:endParaRPr lang="en-US" dirty="0"/>
                    </a:p>
                  </a:txBody>
                  <a:tcPr/>
                </a:tc>
                <a:tc>
                  <a:txBody>
                    <a:bodyPr/>
                    <a:lstStyle/>
                    <a:p>
                      <a:pPr algn="ctr"/>
                      <a:r>
                        <a:rPr lang="en-US" dirty="0"/>
                        <a:t>Not Used</a:t>
                      </a:r>
                    </a:p>
                    <a:p>
                      <a:pPr algn="ctr"/>
                      <a:endParaRPr lang="en-US" dirty="0"/>
                    </a:p>
                  </a:txBody>
                  <a:tcPr/>
                </a:tc>
                <a:extLst>
                  <a:ext uri="{0D108BD9-81ED-4DB2-BD59-A6C34878D82A}">
                    <a16:rowId xmlns:a16="http://schemas.microsoft.com/office/drawing/2014/main" val="10001"/>
                  </a:ext>
                </a:extLst>
              </a:tr>
              <a:tr h="455265">
                <a:tc>
                  <a:txBody>
                    <a:bodyPr/>
                    <a:lstStyle/>
                    <a:p>
                      <a:r>
                        <a:rPr lang="en-US" dirty="0"/>
                        <a:t>AM</a:t>
                      </a:r>
                      <a:r>
                        <a:rPr lang="en-US" baseline="0" dirty="0"/>
                        <a:t> 2</a:t>
                      </a:r>
                      <a:endParaRPr lang="en-US" dirty="0"/>
                    </a:p>
                  </a:txBody>
                  <a:tcPr/>
                </a:tc>
                <a:tc>
                  <a:txBody>
                    <a:bodyPr/>
                    <a:lstStyle/>
                    <a:p>
                      <a:pPr algn="ctr"/>
                      <a:r>
                        <a:rPr lang="en-US" dirty="0"/>
                        <a:t>10:00am Opening Plenary</a:t>
                      </a:r>
                    </a:p>
                  </a:txBody>
                  <a:tcPr/>
                </a:tc>
                <a:tc>
                  <a:txBody>
                    <a:bodyPr/>
                    <a:lstStyle/>
                    <a:p>
                      <a:pPr algn="ctr"/>
                      <a:r>
                        <a:rPr lang="en-US" dirty="0"/>
                        <a:t>Room 1</a:t>
                      </a:r>
                    </a:p>
                  </a:txBody>
                  <a:tcPr/>
                </a:tc>
                <a:tc>
                  <a:txBody>
                    <a:bodyPr/>
                    <a:lstStyle/>
                    <a:p>
                      <a:pPr algn="ctr"/>
                      <a:r>
                        <a:rPr lang="en-US" dirty="0"/>
                        <a:t>Midweek Plenary</a:t>
                      </a:r>
                    </a:p>
                  </a:txBody>
                  <a:tcPr/>
                </a:tc>
                <a:tc>
                  <a:txBody>
                    <a:bodyPr/>
                    <a:lstStyle/>
                    <a:p>
                      <a:pPr algn="ctr"/>
                      <a:r>
                        <a:rPr lang="en-US" strike="noStrike" dirty="0"/>
                        <a:t>Room 1</a:t>
                      </a:r>
                    </a:p>
                  </a:txBody>
                  <a:tcPr/>
                </a:tc>
                <a:extLst>
                  <a:ext uri="{0D108BD9-81ED-4DB2-BD59-A6C34878D82A}">
                    <a16:rowId xmlns:a16="http://schemas.microsoft.com/office/drawing/2014/main" val="10002"/>
                  </a:ext>
                </a:extLst>
              </a:tr>
              <a:tr h="0">
                <a:tc>
                  <a:txBody>
                    <a:bodyPr/>
                    <a:lstStyle/>
                    <a:p>
                      <a:r>
                        <a:rPr lang="en-US"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Not Used</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Not Used</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Not Used</a:t>
                      </a:r>
                    </a:p>
                    <a:p>
                      <a:pPr algn="ctr"/>
                      <a:endParaRPr lang="en-US" b="0" i="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Not Used</a:t>
                      </a:r>
                    </a:p>
                    <a:p>
                      <a:pPr algn="ctr"/>
                      <a:endParaRPr lang="en-US" dirty="0">
                        <a:solidFill>
                          <a:schemeClr val="tx1"/>
                        </a:solidFill>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Room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Room 1</a:t>
                      </a:r>
                    </a:p>
                  </a:txBody>
                  <a:tcPr/>
                </a:tc>
                <a:tc>
                  <a:txBody>
                    <a:bodyPr/>
                    <a:lstStyle/>
                    <a:p>
                      <a:pPr algn="ctr"/>
                      <a:r>
                        <a:rPr lang="en-US" dirty="0"/>
                        <a:t>Room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Not Used</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solidFill>
                          <a:schemeClr val="tx1"/>
                        </a:solidFill>
                      </a:endParaRPr>
                    </a:p>
                  </a:txBody>
                  <a:tcPr/>
                </a:tc>
                <a:extLst>
                  <a:ext uri="{0D108BD9-81ED-4DB2-BD59-A6C34878D82A}">
                    <a16:rowId xmlns:a16="http://schemas.microsoft.com/office/drawing/2014/main" val="10004"/>
                  </a:ext>
                </a:extLst>
              </a:tr>
              <a:tr h="370840">
                <a:tc>
                  <a:txBody>
                    <a:bodyPr/>
                    <a:lstStyle/>
                    <a:p>
                      <a:endParaRPr lang="en-US" dirty="0"/>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t>6:30pm Closing Plenary</a:t>
                      </a:r>
                      <a:endParaRPr lang="en-US" dirty="0"/>
                    </a:p>
                  </a:txBody>
                  <a:tcPr/>
                </a:tc>
                <a:extLst>
                  <a:ext uri="{0D108BD9-81ED-4DB2-BD59-A6C34878D82A}">
                    <a16:rowId xmlns:a16="http://schemas.microsoft.com/office/drawing/2014/main" val="659643591"/>
                  </a:ext>
                </a:extLst>
              </a:tr>
            </a:tbl>
          </a:graphicData>
        </a:graphic>
      </p:graphicFrame>
      <p:sp>
        <p:nvSpPr>
          <p:cNvPr id="3" name="TextBox 2">
            <a:extLst>
              <a:ext uri="{FF2B5EF4-FFF2-40B4-BE49-F238E27FC236}">
                <a16:creationId xmlns:a16="http://schemas.microsoft.com/office/drawing/2014/main" id="{43695B29-5A45-4944-8BB9-523EF2AE72E2}"/>
              </a:ext>
            </a:extLst>
          </p:cNvPr>
          <p:cNvSpPr txBox="1"/>
          <p:nvPr/>
        </p:nvSpPr>
        <p:spPr>
          <a:xfrm>
            <a:off x="1648918" y="5366479"/>
            <a:ext cx="184731" cy="276999"/>
          </a:xfrm>
          <a:prstGeom prst="rect">
            <a:avLst/>
          </a:prstGeom>
          <a:noFill/>
        </p:spPr>
        <p:txBody>
          <a:bodyPr wrap="none" rtlCol="0">
            <a:spAutoFit/>
          </a:bodyPr>
          <a:lstStyle/>
          <a:p>
            <a:endParaRPr lang="en-US" dirty="0"/>
          </a:p>
        </p:txBody>
      </p:sp>
      <p:sp>
        <p:nvSpPr>
          <p:cNvPr id="7" name="Date Placeholder 3">
            <a:extLst>
              <a:ext uri="{FF2B5EF4-FFF2-40B4-BE49-F238E27FC236}">
                <a16:creationId xmlns:a16="http://schemas.microsoft.com/office/drawing/2014/main" id="{9C34C6DE-9B42-E743-AED8-525A67D1316F}"/>
              </a:ext>
            </a:extLst>
          </p:cNvPr>
          <p:cNvSpPr>
            <a:spLocks noGrp="1"/>
          </p:cNvSpPr>
          <p:nvPr>
            <p:ph type="dt" sz="half" idx="10"/>
          </p:nvPr>
        </p:nvSpPr>
        <p:spPr>
          <a:xfrm>
            <a:off x="762000" y="295304"/>
            <a:ext cx="1600200" cy="215444"/>
          </a:xfrm>
        </p:spPr>
        <p:txBody>
          <a:bodyPr/>
          <a:lstStyle/>
          <a:p>
            <a:r>
              <a:rPr lang="en-US" altLang="en-US"/>
              <a:t>March, 2019</a:t>
            </a:r>
            <a:endParaRPr lang="en-US" altLang="en-US" dirty="0"/>
          </a:p>
        </p:txBody>
      </p:sp>
    </p:spTree>
    <p:extLst>
      <p:ext uri="{BB962C8B-B14F-4D97-AF65-F5344CB8AC3E}">
        <p14:creationId xmlns:p14="http://schemas.microsoft.com/office/powerpoint/2010/main" val="7728519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r>
              <a:rPr lang="en-US" sz="2800" dirty="0"/>
              <a:t>Monday AM 2</a:t>
            </a:r>
          </a:p>
          <a:p>
            <a:pPr lvl="1"/>
            <a:r>
              <a:rPr lang="en-US" sz="2400" dirty="0"/>
              <a:t>Review minutes and approve minutes from last Face to Face. (DCN 36)</a:t>
            </a:r>
          </a:p>
          <a:p>
            <a:pPr lvl="1"/>
            <a:r>
              <a:rPr lang="en-US" sz="2400" dirty="0"/>
              <a:t>Approve BRC Minutes (DCN 77, 79,88)</a:t>
            </a:r>
          </a:p>
          <a:p>
            <a:pPr lvl="1"/>
            <a:r>
              <a:rPr lang="en-US" sz="2400" dirty="0"/>
              <a:t>Review Current Status of Comment Resolution on Draft DCN 18-433</a:t>
            </a:r>
          </a:p>
          <a:p>
            <a:pPr lvl="1"/>
            <a:endParaRPr lang="en-US" sz="2400" dirty="0"/>
          </a:p>
          <a:p>
            <a:pPr lvl="1"/>
            <a:endParaRPr lang="en-US" sz="2400" dirty="0"/>
          </a:p>
          <a:p>
            <a:pPr marL="457200" lvl="1" indent="0">
              <a:buNone/>
            </a:pPr>
            <a:endParaRPr lang="en-US" sz="2400" dirty="0"/>
          </a:p>
          <a:p>
            <a:pPr lvl="1"/>
            <a:endParaRPr lang="en-US" sz="2400" dirty="0"/>
          </a:p>
          <a:p>
            <a:pPr lvl="1"/>
            <a:r>
              <a:rPr lang="en-US" sz="2400" dirty="0"/>
              <a:t>Any Action Items?</a:t>
            </a:r>
          </a:p>
          <a:p>
            <a:pPr marL="457200" lvl="1" indent="0">
              <a:buNone/>
            </a:pP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9</a:t>
            </a:fld>
            <a:endParaRPr lang="en-US" altLang="en-US"/>
          </a:p>
        </p:txBody>
      </p:sp>
      <p:sp>
        <p:nvSpPr>
          <p:cNvPr id="7" name="Date Placeholder 3">
            <a:extLst>
              <a:ext uri="{FF2B5EF4-FFF2-40B4-BE49-F238E27FC236}">
                <a16:creationId xmlns:a16="http://schemas.microsoft.com/office/drawing/2014/main" id="{DAF56444-D302-6049-B1E7-C2F2123027F6}"/>
              </a:ext>
            </a:extLst>
          </p:cNvPr>
          <p:cNvSpPr>
            <a:spLocks noGrp="1"/>
          </p:cNvSpPr>
          <p:nvPr>
            <p:ph type="dt" sz="half" idx="10"/>
          </p:nvPr>
        </p:nvSpPr>
        <p:spPr>
          <a:xfrm>
            <a:off x="685800" y="378281"/>
            <a:ext cx="1600200" cy="215444"/>
          </a:xfrm>
        </p:spPr>
        <p:txBody>
          <a:bodyPr/>
          <a:lstStyle/>
          <a:p>
            <a:r>
              <a:rPr lang="en-US" altLang="en-US"/>
              <a:t>March, 2019</a:t>
            </a:r>
            <a:endParaRPr lang="en-US" altLang="en-US" dirty="0"/>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Table 4">
            <a:extLst>
              <a:ext uri="{FF2B5EF4-FFF2-40B4-BE49-F238E27FC236}">
                <a16:creationId xmlns:a16="http://schemas.microsoft.com/office/drawing/2014/main" id="{E572724E-1A47-EE40-A6D3-F5E4F19B391A}"/>
              </a:ext>
            </a:extLst>
          </p:cNvPr>
          <p:cNvGraphicFramePr>
            <a:graphicFrameLocks noGrp="1"/>
          </p:cNvGraphicFramePr>
          <p:nvPr>
            <p:extLst>
              <p:ext uri="{D42A27DB-BD31-4B8C-83A1-F6EECF244321}">
                <p14:modId xmlns:p14="http://schemas.microsoft.com/office/powerpoint/2010/main" val="4000005256"/>
              </p:ext>
            </p:extLst>
          </p:nvPr>
        </p:nvGraphicFramePr>
        <p:xfrm>
          <a:off x="1447800" y="3810000"/>
          <a:ext cx="6400800" cy="1483616"/>
        </p:xfrm>
        <a:graphic>
          <a:graphicData uri="http://schemas.openxmlformats.org/drawingml/2006/table">
            <a:tbl>
              <a:tblPr firstRow="1" bandRow="1">
                <a:tableStyleId>{5C22544A-7EE6-4342-B048-85BDC9FD1C3A}</a:tableStyleId>
              </a:tblPr>
              <a:tblGrid>
                <a:gridCol w="1600200">
                  <a:extLst>
                    <a:ext uri="{9D8B030D-6E8A-4147-A177-3AD203B41FA5}">
                      <a16:colId xmlns:a16="http://schemas.microsoft.com/office/drawing/2014/main" val="2581997784"/>
                    </a:ext>
                  </a:extLst>
                </a:gridCol>
                <a:gridCol w="1600200">
                  <a:extLst>
                    <a:ext uri="{9D8B030D-6E8A-4147-A177-3AD203B41FA5}">
                      <a16:colId xmlns:a16="http://schemas.microsoft.com/office/drawing/2014/main" val="2530387311"/>
                    </a:ext>
                  </a:extLst>
                </a:gridCol>
                <a:gridCol w="1600200">
                  <a:extLst>
                    <a:ext uri="{9D8B030D-6E8A-4147-A177-3AD203B41FA5}">
                      <a16:colId xmlns:a16="http://schemas.microsoft.com/office/drawing/2014/main" val="1381782751"/>
                    </a:ext>
                  </a:extLst>
                </a:gridCol>
                <a:gridCol w="1600200">
                  <a:extLst>
                    <a:ext uri="{9D8B030D-6E8A-4147-A177-3AD203B41FA5}">
                      <a16:colId xmlns:a16="http://schemas.microsoft.com/office/drawing/2014/main" val="1282572024"/>
                    </a:ext>
                  </a:extLst>
                </a:gridCol>
              </a:tblGrid>
              <a:tr h="386336">
                <a:tc>
                  <a:txBody>
                    <a:bodyPr/>
                    <a:lstStyle/>
                    <a:p>
                      <a:endParaRPr lang="en-US" dirty="0"/>
                    </a:p>
                  </a:txBody>
                  <a:tcPr/>
                </a:tc>
                <a:tc>
                  <a:txBody>
                    <a:bodyPr/>
                    <a:lstStyle/>
                    <a:p>
                      <a:r>
                        <a:rPr lang="en-US" dirty="0">
                          <a:solidFill>
                            <a:schemeClr val="tx1"/>
                          </a:solidFill>
                        </a:rPr>
                        <a:t>EDITORIAL</a:t>
                      </a:r>
                    </a:p>
                  </a:txBody>
                  <a:tcPr/>
                </a:tc>
                <a:tc>
                  <a:txBody>
                    <a:bodyPr/>
                    <a:lstStyle/>
                    <a:p>
                      <a:r>
                        <a:rPr lang="en-US" dirty="0">
                          <a:solidFill>
                            <a:schemeClr val="tx1"/>
                          </a:solidFill>
                        </a:rPr>
                        <a:t>TECHNICAL</a:t>
                      </a:r>
                    </a:p>
                  </a:txBody>
                  <a:tcPr/>
                </a:tc>
                <a:tc>
                  <a:txBody>
                    <a:bodyPr/>
                    <a:lstStyle/>
                    <a:p>
                      <a:r>
                        <a:rPr lang="en-US" dirty="0">
                          <a:solidFill>
                            <a:schemeClr val="tx1"/>
                          </a:solidFill>
                        </a:rPr>
                        <a:t>OPEN</a:t>
                      </a:r>
                    </a:p>
                  </a:txBody>
                  <a:tcPr/>
                </a:tc>
                <a:extLst>
                  <a:ext uri="{0D108BD9-81ED-4DB2-BD59-A6C34878D82A}">
                    <a16:rowId xmlns:a16="http://schemas.microsoft.com/office/drawing/2014/main" val="3515012554"/>
                  </a:ext>
                </a:extLst>
              </a:tr>
              <a:tr h="329243">
                <a:tc>
                  <a:txBody>
                    <a:bodyPr/>
                    <a:lstStyle/>
                    <a:p>
                      <a:pPr algn="ctr"/>
                      <a:r>
                        <a:rPr lang="en-US" dirty="0"/>
                        <a:t>LB150</a:t>
                      </a:r>
                    </a:p>
                  </a:txBody>
                  <a:tcPr/>
                </a:tc>
                <a:tc>
                  <a:txBody>
                    <a:bodyPr/>
                    <a:lstStyle/>
                    <a:p>
                      <a:pPr algn="ctr"/>
                      <a:r>
                        <a:rPr lang="en-US" dirty="0"/>
                        <a:t>108</a:t>
                      </a:r>
                    </a:p>
                  </a:txBody>
                  <a:tcPr/>
                </a:tc>
                <a:tc>
                  <a:txBody>
                    <a:bodyPr/>
                    <a:lstStyle/>
                    <a:p>
                      <a:pPr algn="ctr"/>
                      <a:r>
                        <a:rPr lang="en-US" dirty="0"/>
                        <a:t>126</a:t>
                      </a:r>
                    </a:p>
                  </a:txBody>
                  <a:tcPr/>
                </a:tc>
                <a:tc>
                  <a:txBody>
                    <a:bodyPr/>
                    <a:lstStyle/>
                    <a:p>
                      <a:pPr algn="ctr"/>
                      <a:r>
                        <a:rPr lang="en-US"/>
                        <a:t>19</a:t>
                      </a:r>
                      <a:endParaRPr lang="en-US" dirty="0"/>
                    </a:p>
                  </a:txBody>
                  <a:tcPr/>
                </a:tc>
                <a:extLst>
                  <a:ext uri="{0D108BD9-81ED-4DB2-BD59-A6C34878D82A}">
                    <a16:rowId xmlns:a16="http://schemas.microsoft.com/office/drawing/2014/main" val="2399263014"/>
                  </a:ext>
                </a:extLst>
              </a:tr>
              <a:tr h="329243">
                <a:tc>
                  <a:txBody>
                    <a:bodyPr/>
                    <a:lstStyle/>
                    <a:p>
                      <a:pPr algn="ctr"/>
                      <a:r>
                        <a:rPr lang="en-US" dirty="0"/>
                        <a:t>Rogue</a:t>
                      </a:r>
                    </a:p>
                  </a:txBody>
                  <a:tcPr/>
                </a:tc>
                <a:tc>
                  <a:txBody>
                    <a:bodyPr/>
                    <a:lstStyle/>
                    <a:p>
                      <a:pPr algn="ctr"/>
                      <a:r>
                        <a:rPr lang="en-US" dirty="0"/>
                        <a:t>37</a:t>
                      </a:r>
                    </a:p>
                  </a:txBody>
                  <a:tcPr/>
                </a:tc>
                <a:tc>
                  <a:txBody>
                    <a:bodyPr/>
                    <a:lstStyle/>
                    <a:p>
                      <a:pPr algn="ctr"/>
                      <a:r>
                        <a:rPr lang="en-US" dirty="0"/>
                        <a:t>46</a:t>
                      </a:r>
                    </a:p>
                  </a:txBody>
                  <a:tcPr/>
                </a:tc>
                <a:tc>
                  <a:txBody>
                    <a:bodyPr/>
                    <a:lstStyle/>
                    <a:p>
                      <a:pPr algn="ctr"/>
                      <a:r>
                        <a:rPr lang="en-US" dirty="0"/>
                        <a:t>15</a:t>
                      </a:r>
                    </a:p>
                  </a:txBody>
                  <a:tcPr/>
                </a:tc>
                <a:extLst>
                  <a:ext uri="{0D108BD9-81ED-4DB2-BD59-A6C34878D82A}">
                    <a16:rowId xmlns:a16="http://schemas.microsoft.com/office/drawing/2014/main" val="2559106981"/>
                  </a:ext>
                </a:extLst>
              </a:tr>
              <a:tr h="329243">
                <a:tc>
                  <a:txBody>
                    <a:bodyPr/>
                    <a:lstStyle/>
                    <a:p>
                      <a:pPr algn="ctr"/>
                      <a:r>
                        <a:rPr lang="en-US" dirty="0"/>
                        <a:t>Total</a:t>
                      </a:r>
                    </a:p>
                  </a:txBody>
                  <a:tcPr/>
                </a:tc>
                <a:tc>
                  <a:txBody>
                    <a:bodyPr/>
                    <a:lstStyle/>
                    <a:p>
                      <a:pPr algn="ctr"/>
                      <a:r>
                        <a:rPr lang="en-US" dirty="0"/>
                        <a:t>145</a:t>
                      </a:r>
                    </a:p>
                  </a:txBody>
                  <a:tcPr/>
                </a:tc>
                <a:tc>
                  <a:txBody>
                    <a:bodyPr/>
                    <a:lstStyle/>
                    <a:p>
                      <a:pPr algn="ctr"/>
                      <a:r>
                        <a:rPr lang="en-US" dirty="0"/>
                        <a:t>172</a:t>
                      </a:r>
                    </a:p>
                  </a:txBody>
                  <a:tcPr/>
                </a:tc>
                <a:tc>
                  <a:txBody>
                    <a:bodyPr/>
                    <a:lstStyle/>
                    <a:p>
                      <a:pPr algn="ctr"/>
                      <a:r>
                        <a:rPr lang="en-US" dirty="0"/>
                        <a:t>34</a:t>
                      </a:r>
                    </a:p>
                  </a:txBody>
                  <a:tcPr/>
                </a:tc>
                <a:extLst>
                  <a:ext uri="{0D108BD9-81ED-4DB2-BD59-A6C34878D82A}">
                    <a16:rowId xmlns:a16="http://schemas.microsoft.com/office/drawing/2014/main" val="2008874281"/>
                  </a:ext>
                </a:extLst>
              </a:tr>
            </a:tbl>
          </a:graphicData>
        </a:graphic>
      </p:graphicFrame>
    </p:spTree>
    <p:extLst>
      <p:ext uri="{BB962C8B-B14F-4D97-AF65-F5344CB8AC3E}">
        <p14:creationId xmlns:p14="http://schemas.microsoft.com/office/powerpoint/2010/main" val="221129143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5722</TotalTime>
  <Words>959</Words>
  <Application>Microsoft Macintosh PowerPoint</Application>
  <PresentationFormat>On-screen Show (4:3)</PresentationFormat>
  <Paragraphs>201</Paragraphs>
  <Slides>15</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Helvetica</vt:lpstr>
      <vt:lpstr>Monotype Sorts</vt:lpstr>
      <vt:lpstr>Times New Roman</vt:lpstr>
      <vt:lpstr>Office Theme</vt:lpstr>
      <vt:lpstr>PowerPoint Presentation</vt:lpstr>
      <vt:lpstr>Instructions for the WG Chair</vt:lpstr>
      <vt:lpstr>Participants have a duty to inform the IEEE</vt:lpstr>
      <vt:lpstr>Ways to inform IEEE</vt:lpstr>
      <vt:lpstr>Other guidelines for IEEE WG meetings</vt:lpstr>
      <vt:lpstr>Patent-related information</vt:lpstr>
      <vt:lpstr>802.15.4MD Opening and Closing Report Opening and Closing 2019 March Plenary</vt:lpstr>
      <vt:lpstr>15.4md Sessions this Week</vt:lpstr>
      <vt:lpstr>Agenda </vt:lpstr>
      <vt:lpstr>Agenda </vt:lpstr>
      <vt:lpstr>Closing Report </vt:lpstr>
      <vt:lpstr>Closing Report </vt:lpstr>
      <vt:lpstr>PowerPoint Presentation</vt:lpstr>
      <vt:lpstr>PowerPoint Presentation</vt:lpstr>
      <vt:lpstr>Proposed Timeline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Gary Stuebing</dc:creator>
  <cp:keywords/>
  <dc:description>&lt;doc#&gt;</dc:description>
  <cp:lastModifiedBy>Gary Stuebing (gstuebin)</cp:lastModifiedBy>
  <cp:revision>67</cp:revision>
  <cp:lastPrinted>1998-02-10T13:28:06Z</cp:lastPrinted>
  <dcterms:created xsi:type="dcterms:W3CDTF">2018-03-03T14:04:29Z</dcterms:created>
  <dcterms:modified xsi:type="dcterms:W3CDTF">2019-03-03T15:20:45Z</dcterms:modified>
</cp:coreProperties>
</file>