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560" r:id="rId10"/>
    <p:sldId id="800" r:id="rId11"/>
    <p:sldId id="801" r:id="rId12"/>
    <p:sldId id="718" r:id="rId13"/>
    <p:sldId id="817" r:id="rId14"/>
    <p:sldId id="790" r:id="rId15"/>
    <p:sldId id="802" r:id="rId16"/>
    <p:sldId id="812" r:id="rId17"/>
    <p:sldId id="820" r:id="rId18"/>
    <p:sldId id="774" r:id="rId19"/>
    <p:sldId id="796" r:id="rId20"/>
    <p:sldId id="810" r:id="rId21"/>
    <p:sldId id="793" r:id="rId22"/>
    <p:sldId id="821" r:id="rId23"/>
    <p:sldId id="807"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94769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18</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19</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016414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-0100-04-0013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2019-03-02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12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15-19/0100r1.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Sang-Kyu Lim	</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November in doc. 15-19/0099r0.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a:t>
            </a:r>
            <a:r>
              <a:rPr lang="en-GB" altLang="en-US" dirty="0">
                <a:sym typeface="Wingdings" panose="05000000000000000000" pitchFamily="2" charset="2"/>
              </a:rPr>
              <a:t>K</a:t>
            </a:r>
            <a:r>
              <a:rPr lang="en-GB" altLang="en-US" dirty="0" smtClean="0">
                <a:sym typeface="Wingdings" panose="05000000000000000000" pitchFamily="2" charset="2"/>
              </a:rPr>
              <a:t>yu Lim</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March 11,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0984194"/>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D4 in doc. </a:t>
                      </a:r>
                      <a:r>
                        <a:rPr lang="en-US" altLang="en-US" sz="1800" baseline="0" dirty="0" smtClean="0"/>
                        <a:t>15-19/0117r1</a:t>
                      </a:r>
                      <a:endParaRPr lang="en-US" altLang="en-US" sz="1800" baseline="0" dirty="0" smtClean="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update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7114083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D4 as contained </a:t>
            </a:r>
            <a:r>
              <a:rPr lang="en-US" altLang="en-US" dirty="0" smtClean="0"/>
              <a:t>in </a:t>
            </a:r>
            <a:r>
              <a:rPr lang="en-US" altLang="en-US" dirty="0"/>
              <a:t>doc. </a:t>
            </a:r>
            <a:r>
              <a:rPr lang="en-US" altLang="en-US" dirty="0" smtClean="0"/>
              <a:t>15-19/0117r1 </a:t>
            </a:r>
            <a:r>
              <a:rPr lang="en-US" altLang="en-US" dirty="0" smtClean="0"/>
              <a:t>into the new TG13 draft D4.1.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3 / 0 / 0      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P</a:t>
            </a:r>
            <a:r>
              <a:rPr lang="en-US" altLang="en-US" sz="3600" dirty="0" smtClean="0"/>
              <a:t>M1, March 12,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63108169"/>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15-19/</a:t>
                      </a:r>
                      <a:r>
                        <a:rPr lang="en-GB" altLang="en-US" sz="1800" dirty="0" smtClean="0"/>
                        <a:t>0101</a:t>
                      </a:r>
                      <a:r>
                        <a:rPr lang="en-GB" altLang="en-US" sz="1800" baseline="0" dirty="0" smtClean="0"/>
                        <a:t>r1</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565793883"/>
                  </a:ext>
                </a:extLst>
              </a:tr>
              <a:tr h="365702">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Text contribution on MAC in doc. 15-19/0080r1</a:t>
                      </a:r>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164796410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January and March meeting in doc. 15-19/0101r1.</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a:t>Tuesday </a:t>
            </a:r>
            <a:r>
              <a:rPr lang="en-US" altLang="en-US" sz="3600" dirty="0" smtClean="0"/>
              <a:t>PM2, March 12,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98945971"/>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on finalization of draft</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2060182001"/>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May = 6</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75494402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Resolve</a:t>
                      </a:r>
                      <a:r>
                        <a:rPr lang="de-DE" altLang="en-US" sz="1800" dirty="0" smtClean="0"/>
                        <a:t> residual</a:t>
                      </a:r>
                      <a:r>
                        <a:rPr lang="de-DE" altLang="en-US" sz="1800" baseline="0" dirty="0" smtClean="0"/>
                        <a:t> </a:t>
                      </a:r>
                      <a:r>
                        <a:rPr lang="de-DE" altLang="en-US" sz="1800" dirty="0" err="1" smtClean="0"/>
                        <a:t>comments</a:t>
                      </a:r>
                      <a:r>
                        <a:rPr lang="de-DE" altLang="en-US" sz="1800" dirty="0" smtClean="0"/>
                        <a:t> in </a:t>
                      </a:r>
                      <a:r>
                        <a:rPr lang="de-DE" altLang="en-US" sz="1800" dirty="0" err="1" smtClean="0"/>
                        <a:t>doc</a:t>
                      </a:r>
                      <a:r>
                        <a:rPr lang="de-DE" altLang="en-US" sz="1800" dirty="0" smtClean="0"/>
                        <a:t>. 15-19/0117r2</a:t>
                      </a:r>
                      <a:endParaRPr lang="en-US" altLang="en-US" sz="1800" dirty="0" smtClean="0"/>
                    </a:p>
                  </a:txBody>
                  <a:tcPr marT="45764" marB="45764"/>
                </a:tc>
                <a:tc>
                  <a:txBody>
                    <a:bodyPr/>
                    <a:lstStyle/>
                    <a:p>
                      <a:r>
                        <a:rPr lang="de-DE" sz="1800" dirty="0" smtClean="0"/>
                        <a:t>60</a:t>
                      </a:r>
                      <a:endParaRPr lang="en-US" sz="1800" dirty="0"/>
                    </a:p>
                  </a:txBody>
                  <a:tcPr marT="45764" marB="45764"/>
                </a:tc>
                <a:extLst>
                  <a:ext uri="{0D108BD9-81ED-4DB2-BD59-A6C34878D82A}">
                    <a16:rowId xmlns:a16="http://schemas.microsoft.com/office/drawing/2014/main" val="38273983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D4 as contained </a:t>
            </a:r>
            <a:r>
              <a:rPr lang="en-US" altLang="en-US" dirty="0" smtClean="0"/>
              <a:t>in </a:t>
            </a:r>
            <a:r>
              <a:rPr lang="en-US" altLang="en-US" dirty="0"/>
              <a:t>doc. </a:t>
            </a:r>
            <a:r>
              <a:rPr lang="en-US" altLang="en-US" dirty="0" smtClean="0"/>
              <a:t>15-19/0117r2 into the new TG13 draft D4.2.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Vinayagam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2 / 0 / 0      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790014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18</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Wednesday PM1, March 13,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88382173"/>
              </p:ext>
            </p:extLst>
          </p:nvPr>
        </p:nvGraphicFramePr>
        <p:xfrm>
          <a:off x="838200" y="2362200"/>
          <a:ext cx="8077200" cy="18288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Joint </a:t>
                      </a:r>
                      <a:r>
                        <a:rPr lang="de-DE" altLang="en-US" sz="1800" dirty="0" err="1" smtClean="0"/>
                        <a:t>meeting</a:t>
                      </a:r>
                      <a:r>
                        <a:rPr lang="de-DE" altLang="en-US" sz="1800" dirty="0" smtClean="0"/>
                        <a:t> </a:t>
                      </a:r>
                      <a:r>
                        <a:rPr lang="de-DE" altLang="en-US" sz="1800" dirty="0" err="1" smtClean="0"/>
                        <a:t>with</a:t>
                      </a:r>
                      <a:r>
                        <a:rPr lang="de-DE" altLang="en-US" sz="1800" dirty="0" smtClean="0"/>
                        <a:t> TG4y on </a:t>
                      </a:r>
                      <a:r>
                        <a:rPr lang="de-DE" altLang="en-US" sz="1800" dirty="0" err="1" smtClean="0"/>
                        <a:t>security</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209887450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19</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PM1, March 14,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97433950"/>
              </p:ext>
            </p:extLst>
          </p:nvPr>
        </p:nvGraphicFramePr>
        <p:xfrm>
          <a:off x="685800" y="2249148"/>
          <a:ext cx="7924800" cy="2815488"/>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Tentative Agenda for May</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March 2019 </a:t>
            </a:r>
            <a:r>
              <a:rPr lang="en-US" altLang="en-US" dirty="0"/>
              <a:t>session in </a:t>
            </a:r>
            <a:r>
              <a:rPr lang="en-US" altLang="en-US" dirty="0" smtClean="0"/>
              <a:t>Vancouver.</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March </a:t>
            </a:r>
            <a:r>
              <a:rPr lang="de-DE" sz="2000" b="0" dirty="0" err="1" smtClean="0"/>
              <a:t>Plenary</a:t>
            </a:r>
            <a:r>
              <a:rPr lang="de-DE" sz="2000" b="0" dirty="0" smtClean="0"/>
              <a:t>	Create </a:t>
            </a:r>
            <a:r>
              <a:rPr lang="de-DE" sz="2000" b="0" dirty="0" smtClean="0"/>
              <a:t>D4.1 </a:t>
            </a:r>
            <a:r>
              <a:rPr lang="de-DE" sz="2000" b="0" dirty="0" err="1" smtClean="0"/>
              <a:t>is</a:t>
            </a:r>
            <a:r>
              <a:rPr lang="de-DE" sz="2000" b="0" dirty="0" smtClean="0"/>
              <a:t> </a:t>
            </a:r>
            <a:r>
              <a:rPr lang="de-DE" sz="2000" b="0" dirty="0" err="1" smtClean="0"/>
              <a:t>ready</a:t>
            </a:r>
            <a:r>
              <a:rPr lang="de-DE" sz="2000" b="0" dirty="0" smtClean="0"/>
              <a:t> </a:t>
            </a:r>
            <a:r>
              <a:rPr lang="de-DE" sz="2000" b="0" dirty="0" err="1" smtClean="0"/>
              <a:t>and</a:t>
            </a:r>
            <a:r>
              <a:rPr lang="de-DE" sz="2000" b="0" dirty="0" smtClean="0"/>
              <a:t> </a:t>
            </a:r>
            <a:r>
              <a:rPr lang="de-DE" sz="2000" b="0" dirty="0" err="1" smtClean="0"/>
              <a:t>can</a:t>
            </a:r>
            <a:r>
              <a:rPr lang="de-DE" sz="2000" b="0" dirty="0" smtClean="0"/>
              <a:t> </a:t>
            </a:r>
            <a:r>
              <a:rPr lang="de-DE" sz="2000" b="0" dirty="0" err="1" smtClean="0"/>
              <a:t>be</a:t>
            </a:r>
            <a:r>
              <a:rPr lang="de-DE" sz="2000" b="0" dirty="0" smtClean="0"/>
              <a:t> </a:t>
            </a:r>
            <a:r>
              <a:rPr lang="de-DE" sz="2000" b="0" dirty="0" err="1" smtClean="0"/>
              <a:t>uploaded</a:t>
            </a:r>
            <a:endParaRPr lang="de-DE" sz="2000" b="0" dirty="0" smtClean="0"/>
          </a:p>
          <a:p>
            <a:r>
              <a:rPr lang="de-DE" sz="2000" b="0" dirty="0" smtClean="0"/>
              <a:t>April </a:t>
            </a:r>
            <a:r>
              <a:rPr lang="de-DE" sz="2000" b="0" dirty="0" err="1" smtClean="0"/>
              <a:t>Telcos</a:t>
            </a:r>
            <a:r>
              <a:rPr lang="de-DE" sz="2000" b="0" dirty="0" smtClean="0"/>
              <a:t>		</a:t>
            </a:r>
            <a:r>
              <a:rPr lang="de-DE" sz="2000" b="0" dirty="0" err="1" smtClean="0"/>
              <a:t>Discussions</a:t>
            </a:r>
            <a:r>
              <a:rPr lang="de-DE" sz="2000" b="0" dirty="0" smtClean="0"/>
              <a:t> </a:t>
            </a:r>
            <a:r>
              <a:rPr lang="de-DE" sz="2000" b="0" dirty="0"/>
              <a:t>on </a:t>
            </a:r>
            <a:r>
              <a:rPr lang="de-DE" sz="2000" b="0" dirty="0" smtClean="0"/>
              <a:t>15-19/0080r2 </a:t>
            </a:r>
            <a:r>
              <a:rPr lang="de-DE" sz="2000" b="0" dirty="0" err="1" smtClean="0"/>
              <a:t>and</a:t>
            </a:r>
            <a:r>
              <a:rPr lang="de-DE" sz="2000" b="0" dirty="0" smtClean="0"/>
              <a:t> D4.1 on </a:t>
            </a:r>
            <a:r>
              <a:rPr lang="de-DE" sz="2000" b="0" dirty="0" err="1" smtClean="0"/>
              <a:t>the</a:t>
            </a:r>
            <a:r>
              <a:rPr lang="de-DE" sz="2000" b="0" dirty="0" smtClean="0"/>
              <a:t> </a:t>
            </a:r>
            <a:r>
              <a:rPr lang="de-DE" sz="2000" b="0" dirty="0" smtClean="0"/>
              <a:t>MAC, 				</a:t>
            </a:r>
            <a:r>
              <a:rPr lang="de-DE" sz="2000" b="0" dirty="0" err="1" smtClean="0"/>
              <a:t>create</a:t>
            </a:r>
            <a:r>
              <a:rPr lang="de-DE" sz="2000" b="0" dirty="0" smtClean="0"/>
              <a:t> </a:t>
            </a:r>
            <a:r>
              <a:rPr lang="de-DE" sz="2000" b="0" dirty="0" err="1" smtClean="0"/>
              <a:t>comments</a:t>
            </a:r>
            <a:r>
              <a:rPr lang="de-DE" sz="2000" b="0" dirty="0" smtClean="0"/>
              <a:t> </a:t>
            </a:r>
            <a:r>
              <a:rPr lang="de-DE" sz="2000" b="0" dirty="0" err="1" smtClean="0"/>
              <a:t>against</a:t>
            </a:r>
            <a:r>
              <a:rPr lang="de-DE" sz="2000" b="0" dirty="0" smtClean="0"/>
              <a:t> D4.1 </a:t>
            </a:r>
            <a:r>
              <a:rPr lang="de-DE" sz="2000" b="0" dirty="0" err="1" smtClean="0"/>
              <a:t>to</a:t>
            </a:r>
            <a:r>
              <a:rPr lang="de-DE" sz="2000" b="0" dirty="0" smtClean="0"/>
              <a:t> </a:t>
            </a:r>
            <a:r>
              <a:rPr lang="de-DE" sz="2000" b="0" dirty="0" err="1" smtClean="0"/>
              <a:t>include</a:t>
            </a:r>
            <a:r>
              <a:rPr lang="de-DE" sz="2000" b="0" dirty="0" smtClean="0"/>
              <a:t> </a:t>
            </a:r>
            <a:r>
              <a:rPr lang="de-DE" sz="2000" b="0" dirty="0" err="1" smtClean="0"/>
              <a:t>changes</a:t>
            </a:r>
            <a:r>
              <a:rPr lang="de-DE" sz="2000" b="0" dirty="0" smtClean="0"/>
              <a:t>, 				</a:t>
            </a:r>
            <a:r>
              <a:rPr lang="de-DE" sz="2000" b="0" dirty="0" err="1" smtClean="0"/>
              <a:t>H</a:t>
            </a:r>
            <a:r>
              <a:rPr lang="de-DE" sz="2000" b="0" dirty="0" err="1" smtClean="0"/>
              <a:t>ow</a:t>
            </a:r>
            <a:r>
              <a:rPr lang="de-DE" sz="2000" b="0" dirty="0" smtClean="0"/>
              <a:t> </a:t>
            </a:r>
            <a:r>
              <a:rPr lang="de-DE" sz="2000" b="0" dirty="0" err="1" smtClean="0"/>
              <a:t>to</a:t>
            </a:r>
            <a:r>
              <a:rPr lang="de-DE" sz="2000" b="0" dirty="0" smtClean="0"/>
              <a:t> </a:t>
            </a:r>
            <a:r>
              <a:rPr lang="de-DE" sz="2000" b="0" dirty="0" err="1" smtClean="0"/>
              <a:t>integrate</a:t>
            </a:r>
            <a:r>
              <a:rPr lang="de-DE" sz="2000" b="0" dirty="0" smtClean="0"/>
              <a:t> </a:t>
            </a:r>
            <a:r>
              <a:rPr lang="de-DE" sz="2000" b="0" dirty="0" err="1" smtClean="0"/>
              <a:t>security</a:t>
            </a:r>
            <a:r>
              <a:rPr lang="de-DE" sz="2000" b="0" dirty="0" smtClean="0"/>
              <a:t> </a:t>
            </a:r>
            <a:r>
              <a:rPr lang="de-DE" sz="2000" b="0" dirty="0" err="1" smtClean="0"/>
              <a:t>based</a:t>
            </a:r>
            <a:r>
              <a:rPr lang="de-DE" sz="2000" b="0" dirty="0" smtClean="0"/>
              <a:t> on </a:t>
            </a:r>
            <a:r>
              <a:rPr lang="de-DE" sz="2000" b="0" dirty="0" err="1" smtClean="0"/>
              <a:t>clause</a:t>
            </a:r>
            <a:r>
              <a:rPr lang="de-DE" sz="2000" b="0" dirty="0" smtClean="0"/>
              <a:t> 9 in 				802.15.4-2015 </a:t>
            </a:r>
            <a:r>
              <a:rPr lang="de-DE" sz="2000" b="0" dirty="0" err="1" smtClean="0"/>
              <a:t>and</a:t>
            </a:r>
            <a:r>
              <a:rPr lang="de-DE" sz="2000" b="0" dirty="0" smtClean="0"/>
              <a:t> 802.15.9</a:t>
            </a:r>
            <a:endParaRPr lang="de-DE" sz="1200" b="0" dirty="0" smtClean="0"/>
          </a:p>
          <a:p>
            <a:r>
              <a:rPr lang="de-DE" sz="2000" b="0" dirty="0" smtClean="0"/>
              <a:t>Mai Interim: 	</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smtClean="0"/>
              <a:t>D4.1, </a:t>
            </a:r>
            <a:r>
              <a:rPr lang="de-DE" sz="2000" b="0" dirty="0" err="1" smtClean="0"/>
              <a:t>create</a:t>
            </a:r>
            <a:r>
              <a:rPr lang="de-DE" sz="2000" b="0" dirty="0" smtClean="0"/>
              <a:t> </a:t>
            </a:r>
            <a:r>
              <a:rPr lang="de-DE" sz="2000" b="0" dirty="0" smtClean="0"/>
              <a:t>D5.0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smtClean="0"/>
              <a:t>				WGLB</a:t>
            </a:r>
          </a:p>
          <a:p>
            <a:r>
              <a:rPr lang="de-DE" sz="2000" b="0" dirty="0" smtClean="0"/>
              <a:t>June </a:t>
            </a:r>
            <a:r>
              <a:rPr lang="de-DE" sz="2000" b="0" dirty="0" err="1" smtClean="0"/>
              <a:t>telcos</a:t>
            </a:r>
            <a:r>
              <a:rPr lang="de-DE" sz="2000" b="0" dirty="0" smtClean="0"/>
              <a:t> </a:t>
            </a:r>
            <a:r>
              <a:rPr lang="de-DE" sz="2000" b="0" dirty="0" smtClean="0"/>
              <a:t>		</a:t>
            </a:r>
            <a:r>
              <a:rPr lang="de-DE" sz="2000" b="0" dirty="0" smtClean="0"/>
              <a:t>Comment </a:t>
            </a:r>
            <a:r>
              <a:rPr lang="de-DE" sz="2000" b="0" dirty="0" err="1" smtClean="0"/>
              <a:t>resolution</a:t>
            </a:r>
            <a:r>
              <a:rPr lang="de-DE" sz="2000" b="0" dirty="0" smtClean="0"/>
              <a:t> </a:t>
            </a:r>
            <a:r>
              <a:rPr lang="de-DE" sz="2000" b="0" dirty="0" err="1" smtClean="0"/>
              <a:t>for</a:t>
            </a:r>
            <a:r>
              <a:rPr lang="de-DE" sz="2000" b="0" dirty="0" smtClean="0"/>
              <a:t> WGLB</a:t>
            </a:r>
          </a:p>
          <a:p>
            <a:r>
              <a:rPr lang="de-DE" sz="2000" b="0" dirty="0" err="1" smtClean="0"/>
              <a:t>July</a:t>
            </a:r>
            <a:r>
              <a:rPr lang="de-DE" sz="2000" b="0" dirty="0" smtClean="0"/>
              <a:t> 			</a:t>
            </a:r>
            <a:r>
              <a:rPr lang="de-DE" sz="2000" b="0" dirty="0" err="1" smtClean="0"/>
              <a:t>Recirculation</a:t>
            </a:r>
            <a:r>
              <a:rPr lang="de-DE" sz="2000" b="0" dirty="0" smtClean="0"/>
              <a:t> (</a:t>
            </a:r>
            <a:r>
              <a:rPr lang="de-DE" sz="2000" b="0" dirty="0" err="1" smtClean="0"/>
              <a:t>no</a:t>
            </a:r>
            <a:r>
              <a:rPr lang="de-DE" sz="2000" b="0" dirty="0" smtClean="0"/>
              <a:t> </a:t>
            </a:r>
            <a:r>
              <a:rPr lang="de-DE" sz="2000" b="0" dirty="0" err="1" smtClean="0"/>
              <a:t>more</a:t>
            </a:r>
            <a:r>
              <a:rPr lang="de-DE" sz="2000" b="0" dirty="0" smtClean="0"/>
              <a:t> </a:t>
            </a:r>
            <a:r>
              <a:rPr lang="de-DE" sz="2000" b="0" dirty="0" err="1" smtClean="0"/>
              <a:t>comments</a:t>
            </a:r>
            <a:r>
              <a:rPr lang="de-DE" sz="2000" b="0" dirty="0" smtClean="0"/>
              <a:t>)</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May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err="1"/>
              <a:t>Discussions</a:t>
            </a:r>
            <a:r>
              <a:rPr lang="de-DE" dirty="0"/>
              <a:t> on 15-19/0080r2 </a:t>
            </a:r>
            <a:r>
              <a:rPr lang="de-DE" dirty="0" err="1"/>
              <a:t>and</a:t>
            </a:r>
            <a:r>
              <a:rPr lang="de-DE" dirty="0"/>
              <a:t> D4.1 on </a:t>
            </a:r>
            <a:r>
              <a:rPr lang="de-DE" dirty="0" err="1"/>
              <a:t>the</a:t>
            </a:r>
            <a:r>
              <a:rPr lang="de-DE" dirty="0"/>
              <a:t> </a:t>
            </a:r>
            <a:r>
              <a:rPr lang="de-DE" dirty="0" smtClean="0"/>
              <a:t>MAC</a:t>
            </a:r>
          </a:p>
          <a:p>
            <a:pPr marL="342900" indent="-342900" algn="just">
              <a:buFont typeface="Arial" panose="020B0604020202020204" pitchFamily="34" charset="0"/>
              <a:buChar char="•"/>
              <a:defRPr/>
            </a:pPr>
            <a:r>
              <a:rPr lang="de-DE" dirty="0" smtClean="0"/>
              <a:t>Create </a:t>
            </a:r>
            <a:r>
              <a:rPr lang="de-DE" dirty="0" err="1"/>
              <a:t>comments</a:t>
            </a:r>
            <a:r>
              <a:rPr lang="de-DE" dirty="0"/>
              <a:t> </a:t>
            </a:r>
            <a:r>
              <a:rPr lang="de-DE" dirty="0" err="1"/>
              <a:t>against</a:t>
            </a:r>
            <a:r>
              <a:rPr lang="de-DE" dirty="0"/>
              <a:t> D4.1 </a:t>
            </a:r>
            <a:r>
              <a:rPr lang="de-DE" dirty="0" err="1"/>
              <a:t>to</a:t>
            </a:r>
            <a:r>
              <a:rPr lang="de-DE" dirty="0"/>
              <a:t> </a:t>
            </a:r>
            <a:r>
              <a:rPr lang="de-DE" dirty="0" err="1"/>
              <a:t>include</a:t>
            </a:r>
            <a:r>
              <a:rPr lang="de-DE" dirty="0"/>
              <a:t> </a:t>
            </a:r>
            <a:r>
              <a:rPr lang="de-DE" dirty="0" err="1" smtClean="0"/>
              <a:t>changes</a:t>
            </a:r>
            <a:endParaRPr lang="de-DE" dirty="0" smtClean="0"/>
          </a:p>
          <a:p>
            <a:pPr marL="342900" indent="-342900" algn="just">
              <a:buFont typeface="Arial" panose="020B0604020202020204" pitchFamily="34" charset="0"/>
              <a:buChar char="•"/>
              <a:defRPr/>
            </a:pPr>
            <a:r>
              <a:rPr lang="de-DE" dirty="0" err="1" smtClean="0"/>
              <a:t>How</a:t>
            </a:r>
            <a:r>
              <a:rPr lang="de-DE" dirty="0" smtClean="0"/>
              <a:t> </a:t>
            </a:r>
            <a:r>
              <a:rPr lang="de-DE" dirty="0" err="1"/>
              <a:t>to</a:t>
            </a:r>
            <a:r>
              <a:rPr lang="de-DE" dirty="0"/>
              <a:t> </a:t>
            </a:r>
            <a:r>
              <a:rPr lang="de-DE" dirty="0" err="1"/>
              <a:t>integrate</a:t>
            </a:r>
            <a:r>
              <a:rPr lang="de-DE" dirty="0"/>
              <a:t> </a:t>
            </a:r>
            <a:r>
              <a:rPr lang="de-DE" dirty="0" err="1"/>
              <a:t>security</a:t>
            </a:r>
            <a:r>
              <a:rPr lang="de-DE" dirty="0"/>
              <a:t> </a:t>
            </a:r>
            <a:r>
              <a:rPr lang="de-DE" dirty="0" err="1"/>
              <a:t>based</a:t>
            </a:r>
            <a:r>
              <a:rPr lang="de-DE" dirty="0"/>
              <a:t> on </a:t>
            </a:r>
            <a:r>
              <a:rPr lang="de-DE" dirty="0" err="1"/>
              <a:t>clause</a:t>
            </a:r>
            <a:r>
              <a:rPr lang="de-DE" dirty="0"/>
              <a:t> 9 </a:t>
            </a:r>
            <a:r>
              <a:rPr lang="de-DE" dirty="0" smtClean="0"/>
              <a:t>in 802.15.4-2015 </a:t>
            </a:r>
            <a:r>
              <a:rPr lang="de-DE" dirty="0" err="1"/>
              <a:t>and</a:t>
            </a:r>
            <a:r>
              <a:rPr lang="de-DE" dirty="0"/>
              <a:t> 802.15.9</a:t>
            </a:r>
            <a:endParaRPr lang="de-DE" dirty="0" smtClean="0"/>
          </a:p>
          <a:p>
            <a:pPr marL="342900" indent="-342900" algn="just">
              <a:buFont typeface="Arial" panose="020B0604020202020204" pitchFamily="34" charset="0"/>
              <a:buChar char="•"/>
              <a:defRPr/>
            </a:pPr>
            <a:r>
              <a:rPr lang="en-GB" altLang="en-US" dirty="0" smtClean="0"/>
              <a:t>Provide </a:t>
            </a:r>
            <a:r>
              <a:rPr lang="en-GB" altLang="en-US" dirty="0" smtClean="0"/>
              <a:t>comments against </a:t>
            </a:r>
            <a:r>
              <a:rPr lang="en-GB" altLang="en-US" dirty="0" smtClean="0"/>
              <a:t>D4.1</a:t>
            </a:r>
            <a:endParaRPr lang="en-GB" altLang="en-US" dirty="0" smtClean="0"/>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Motion TG13 </a:t>
            </a:r>
            <a:r>
              <a:rPr lang="en-US" altLang="en-US" sz="3600" dirty="0" err="1" smtClean="0"/>
              <a:t>Telcos</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a:t>
            </a:r>
            <a:r>
              <a:rPr lang="en-GB" altLang="en-US" dirty="0" smtClean="0"/>
              <a:t>on</a:t>
            </a:r>
          </a:p>
          <a:p>
            <a:pPr marL="1085850" lvl="1" indent="-342900" algn="just">
              <a:buFont typeface="Arial" panose="020B0604020202020204" pitchFamily="34" charset="0"/>
              <a:buChar char="•"/>
              <a:defRPr/>
            </a:pPr>
            <a:r>
              <a:rPr lang="en-GB" altLang="en-US" sz="2400" dirty="0" smtClean="0"/>
              <a:t>26 March </a:t>
            </a:r>
            <a:r>
              <a:rPr lang="en-GB" altLang="en-US" sz="2400" dirty="0" smtClean="0"/>
              <a:t>	 </a:t>
            </a:r>
            <a:r>
              <a:rPr lang="en-GB" altLang="en-US" sz="2400" dirty="0" smtClean="0"/>
              <a:t>10:00-11:00 </a:t>
            </a:r>
            <a:r>
              <a:rPr lang="en-GB" altLang="en-US" sz="2400" dirty="0" smtClean="0"/>
              <a:t>EST </a:t>
            </a:r>
            <a:r>
              <a:rPr lang="en-GB" altLang="en-US" sz="2400" dirty="0" smtClean="0"/>
              <a:t>on TG13 MAC</a:t>
            </a:r>
            <a:endParaRPr lang="en-GB" altLang="en-US" sz="2400" dirty="0" smtClean="0"/>
          </a:p>
          <a:p>
            <a:pPr marL="1085850" lvl="1" indent="-342900" algn="just">
              <a:buFont typeface="Arial" panose="020B0604020202020204" pitchFamily="34" charset="0"/>
              <a:buChar char="•"/>
              <a:defRPr/>
            </a:pPr>
            <a:r>
              <a:rPr lang="en-GB" altLang="en-US" sz="2400" dirty="0" smtClean="0"/>
              <a:t>2 April</a:t>
            </a:r>
            <a:r>
              <a:rPr lang="en-GB" altLang="en-US" sz="2400" dirty="0" smtClean="0"/>
              <a:t>	</a:t>
            </a:r>
            <a:r>
              <a:rPr lang="en-GB" altLang="en-US" sz="2400" dirty="0"/>
              <a:t> </a:t>
            </a:r>
            <a:r>
              <a:rPr lang="en-GB" altLang="en-US" sz="2400" dirty="0" smtClean="0"/>
              <a:t>10:00-11:00 </a:t>
            </a:r>
            <a:r>
              <a:rPr lang="en-GB" altLang="en-US" sz="2400" dirty="0"/>
              <a:t>EST </a:t>
            </a:r>
            <a:r>
              <a:rPr lang="en-GB" altLang="en-US" sz="2400" dirty="0" smtClean="0"/>
              <a:t>on TG13 MAC</a:t>
            </a:r>
            <a:endParaRPr lang="en-GB" altLang="en-US" sz="2400" dirty="0" smtClean="0"/>
          </a:p>
          <a:p>
            <a:pPr marL="1085850" lvl="1" indent="-342900" algn="just">
              <a:buFont typeface="Arial" panose="020B0604020202020204" pitchFamily="34" charset="0"/>
              <a:buChar char="•"/>
              <a:defRPr/>
            </a:pPr>
            <a:r>
              <a:rPr lang="en-GB" altLang="en-US" sz="2400" dirty="0" smtClean="0"/>
              <a:t>9 April</a:t>
            </a:r>
            <a:r>
              <a:rPr lang="en-GB" altLang="en-US" sz="2400" dirty="0"/>
              <a:t>	 </a:t>
            </a:r>
            <a:r>
              <a:rPr lang="en-GB" altLang="en-US" sz="2400" dirty="0" smtClean="0"/>
              <a:t>10:00-11:00 EST on TG13 MAC</a:t>
            </a:r>
            <a:endParaRPr lang="en-GB" altLang="en-US" sz="2400" dirty="0" smtClean="0"/>
          </a:p>
          <a:p>
            <a:pPr marL="1085850" lvl="1" indent="-342900" algn="just">
              <a:buFont typeface="Arial" panose="020B0604020202020204" pitchFamily="34" charset="0"/>
              <a:buChar char="•"/>
              <a:defRPr/>
            </a:pPr>
            <a:r>
              <a:rPr lang="en-GB" altLang="en-US" sz="2400" dirty="0" smtClean="0"/>
              <a:t>16 </a:t>
            </a:r>
            <a:r>
              <a:rPr lang="en-GB" altLang="en-US" sz="2400" dirty="0"/>
              <a:t>April	 </a:t>
            </a:r>
            <a:r>
              <a:rPr lang="en-GB" altLang="en-US" sz="2400" dirty="0" smtClean="0"/>
              <a:t>10:00-11:00 EST on TG13 MAC</a:t>
            </a:r>
            <a:endParaRPr lang="en-GB" altLang="en-US" sz="2400" dirty="0"/>
          </a:p>
          <a:p>
            <a:pPr marL="1085850" lvl="1" indent="-342900" algn="just">
              <a:buFont typeface="Arial" panose="020B0604020202020204" pitchFamily="34" charset="0"/>
              <a:buChar char="•"/>
              <a:defRPr/>
            </a:pPr>
            <a:r>
              <a:rPr lang="en-GB" altLang="en-US" sz="2400" dirty="0" smtClean="0"/>
              <a:t>23 </a:t>
            </a:r>
            <a:r>
              <a:rPr lang="en-GB" altLang="en-US" sz="2400" dirty="0"/>
              <a:t>April	 </a:t>
            </a:r>
            <a:r>
              <a:rPr lang="en-GB" altLang="en-US" sz="2400" dirty="0" smtClean="0"/>
              <a:t>10:00-11:00 EST on TG13 MAC</a:t>
            </a:r>
            <a:endParaRPr lang="en-GB" altLang="en-US" sz="2400" dirty="0"/>
          </a:p>
          <a:p>
            <a:pPr marL="1085850" lvl="1" indent="-342900" algn="just">
              <a:buFont typeface="Arial" panose="020B0604020202020204" pitchFamily="34" charset="0"/>
              <a:buChar char="•"/>
              <a:defRPr/>
            </a:pPr>
            <a:r>
              <a:rPr lang="en-GB" altLang="en-US" sz="2400" dirty="0" smtClean="0"/>
              <a:t>30 </a:t>
            </a:r>
            <a:r>
              <a:rPr lang="en-GB" altLang="en-US" sz="2400" dirty="0"/>
              <a:t>April	 </a:t>
            </a:r>
            <a:r>
              <a:rPr lang="en-GB" altLang="en-US" sz="2400" dirty="0" smtClean="0"/>
              <a:t>10:00-11:00 EST on TG13 MAC</a:t>
            </a:r>
            <a:endParaRPr lang="en-GB" altLang="en-US" sz="2400" dirty="0"/>
          </a:p>
          <a:p>
            <a:pPr marL="1085850" lvl="1" indent="-342900" algn="just">
              <a:buFont typeface="Arial" panose="020B0604020202020204" pitchFamily="34" charset="0"/>
              <a:buChar char="•"/>
              <a:defRPr/>
            </a:pPr>
            <a:r>
              <a:rPr lang="en-GB" altLang="en-US" sz="2400" dirty="0"/>
              <a:t>7 </a:t>
            </a:r>
            <a:r>
              <a:rPr lang="en-GB" altLang="en-US" sz="2400" dirty="0" smtClean="0"/>
              <a:t>May</a:t>
            </a:r>
            <a:r>
              <a:rPr lang="en-GB" altLang="en-US" sz="2400" dirty="0"/>
              <a:t>	 </a:t>
            </a:r>
            <a:r>
              <a:rPr lang="en-GB" altLang="en-US" sz="2400" dirty="0" smtClean="0"/>
              <a:t>10:00-11:00 EST on TG13 MAC</a:t>
            </a:r>
            <a:endParaRPr lang="en-GB" altLang="en-US" sz="2400" dirty="0"/>
          </a:p>
          <a:p>
            <a:pPr algn="just">
              <a:buNone/>
              <a:defRPr/>
            </a:pPr>
            <a:r>
              <a:rPr lang="en-GB" altLang="en-US" dirty="0" smtClean="0"/>
              <a:t>Move: </a:t>
            </a:r>
            <a:r>
              <a:rPr lang="en-GB" altLang="en-US" dirty="0" err="1" smtClean="0"/>
              <a:t>Vinayagam</a:t>
            </a:r>
            <a:endParaRPr lang="en-GB" altLang="en-US" dirty="0" smtClean="0"/>
          </a:p>
          <a:p>
            <a:pPr algn="just">
              <a:buNone/>
              <a:defRPr/>
            </a:pPr>
            <a:r>
              <a:rPr lang="en-GB" altLang="en-US" dirty="0" smtClean="0"/>
              <a:t>Second: Sang-Kyu			Motion passed</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337351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May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6 </a:t>
            </a:r>
            <a:r>
              <a:rPr lang="de-DE" dirty="0"/>
              <a:t>additional </a:t>
            </a:r>
            <a:r>
              <a:rPr lang="de-DE" dirty="0" err="1"/>
              <a:t>session</a:t>
            </a:r>
            <a:r>
              <a:rPr lang="de-DE" dirty="0"/>
              <a:t> </a:t>
            </a:r>
            <a:r>
              <a:rPr lang="de-DE" dirty="0" err="1"/>
              <a:t>requested</a:t>
            </a:r>
            <a:endParaRPr lang="de-DE" dirty="0"/>
          </a:p>
          <a:p>
            <a:pPr marL="342900" indent="-342900" algn="just">
              <a:buFont typeface="Arial" panose="020B0604020202020204" pitchFamily="34" charset="0"/>
              <a:buChar char="•"/>
              <a:defRPr/>
            </a:pPr>
            <a:r>
              <a:rPr lang="de-DE" dirty="0" err="1"/>
              <a:t>Resolve</a:t>
            </a:r>
            <a:r>
              <a:rPr lang="de-DE" dirty="0"/>
              <a:t> </a:t>
            </a:r>
            <a:r>
              <a:rPr lang="de-DE" dirty="0" err="1"/>
              <a:t>comments</a:t>
            </a:r>
            <a:r>
              <a:rPr lang="de-DE" dirty="0"/>
              <a:t> </a:t>
            </a:r>
            <a:r>
              <a:rPr lang="de-DE" dirty="0" err="1"/>
              <a:t>from</a:t>
            </a:r>
            <a:r>
              <a:rPr lang="de-DE" dirty="0"/>
              <a:t> </a:t>
            </a:r>
            <a:r>
              <a:rPr lang="de-DE" dirty="0" smtClean="0"/>
              <a:t>D4.1</a:t>
            </a:r>
            <a:endParaRPr lang="de-DE" dirty="0"/>
          </a:p>
          <a:p>
            <a:pPr marL="342900" indent="-342900" algn="just">
              <a:buFont typeface="Arial" panose="020B0604020202020204" pitchFamily="34" charset="0"/>
              <a:buChar char="•"/>
              <a:defRPr/>
            </a:pPr>
            <a:r>
              <a:rPr lang="de-DE" dirty="0" smtClean="0"/>
              <a:t>Create D5.0</a:t>
            </a:r>
          </a:p>
          <a:p>
            <a:pPr marL="342900" indent="-342900" algn="just">
              <a:buFont typeface="Arial" panose="020B0604020202020204" pitchFamily="34" charset="0"/>
              <a:buChar char="•"/>
              <a:defRPr/>
            </a:pPr>
            <a:r>
              <a:rPr lang="de-DE" dirty="0" err="1" smtClean="0"/>
              <a:t>Revise</a:t>
            </a:r>
            <a:r>
              <a:rPr lang="de-DE" dirty="0" smtClean="0"/>
              <a:t> </a:t>
            </a:r>
            <a:r>
              <a:rPr lang="de-DE" dirty="0" err="1"/>
              <a:t>draft</a:t>
            </a:r>
            <a:r>
              <a:rPr lang="de-DE" dirty="0"/>
              <a:t> </a:t>
            </a:r>
            <a:r>
              <a:rPr lang="de-DE" dirty="0" err="1" smtClean="0"/>
              <a:t>accordingly</a:t>
            </a:r>
            <a:endParaRPr lang="de-DE" dirty="0" smtClean="0"/>
          </a:p>
          <a:p>
            <a:pPr marL="342900" indent="-342900" algn="just">
              <a:buFont typeface="Arial" panose="020B0604020202020204" pitchFamily="34" charset="0"/>
              <a:buChar char="•"/>
              <a:defRPr/>
            </a:pPr>
            <a:r>
              <a:rPr lang="de-DE" dirty="0" smtClean="0"/>
              <a:t>Start </a:t>
            </a:r>
            <a:r>
              <a:rPr lang="de-DE" dirty="0" smtClean="0"/>
              <a:t>WG </a:t>
            </a:r>
            <a:r>
              <a:rPr lang="de-DE" dirty="0" err="1" smtClean="0"/>
              <a:t>letter</a:t>
            </a:r>
            <a:r>
              <a:rPr lang="de-DE" dirty="0" smtClean="0"/>
              <a:t> </a:t>
            </a:r>
            <a:r>
              <a:rPr lang="de-DE" dirty="0" err="1" smtClean="0"/>
              <a:t>ballot</a:t>
            </a:r>
            <a:endParaRPr lang="de-DE" dirty="0"/>
          </a:p>
          <a:p>
            <a:pPr algn="just">
              <a:buFontTx/>
              <a:buNone/>
              <a:defRPr/>
            </a:pPr>
            <a:endParaRPr lang="en-GB" altLang="en-US"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Vancouver</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849831745"/>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WNG</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+TG4y</a:t>
                      </a: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TGbb#6</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6 </a:t>
            </a:r>
            <a:r>
              <a:rPr lang="de-DE" dirty="0" err="1" smtClean="0"/>
              <a:t>sessions</a:t>
            </a:r>
            <a:endParaRPr lang="de-DE" dirty="0"/>
          </a:p>
          <a:p>
            <a:pPr marL="342900" indent="-342900" algn="just">
              <a:buFont typeface="Arial" panose="020B0604020202020204" pitchFamily="34" charset="0"/>
              <a:buChar char="•"/>
              <a:defRPr/>
            </a:pPr>
            <a:r>
              <a:rPr lang="de-DE" dirty="0" err="1" smtClean="0"/>
              <a:t>Resolved</a:t>
            </a:r>
            <a:r>
              <a:rPr lang="de-DE" dirty="0" smtClean="0"/>
              <a:t> </a:t>
            </a:r>
            <a:r>
              <a:rPr lang="de-DE" dirty="0" smtClean="0"/>
              <a:t>63 (112) </a:t>
            </a:r>
            <a:r>
              <a:rPr lang="de-DE" dirty="0" err="1" smtClean="0"/>
              <a:t>technical</a:t>
            </a:r>
            <a:r>
              <a:rPr lang="de-DE" dirty="0" smtClean="0"/>
              <a:t> </a:t>
            </a:r>
            <a:r>
              <a:rPr lang="de-DE" dirty="0" err="1" smtClean="0"/>
              <a:t>comments</a:t>
            </a:r>
            <a:r>
              <a:rPr lang="de-DE" dirty="0" smtClean="0"/>
              <a:t> on D4.0</a:t>
            </a:r>
          </a:p>
          <a:p>
            <a:pPr marL="342900" indent="-342900" algn="just">
              <a:buFont typeface="Arial" panose="020B0604020202020204" pitchFamily="34" charset="0"/>
              <a:buChar char="•"/>
              <a:defRPr/>
            </a:pPr>
            <a:r>
              <a:rPr lang="en-GB" altLang="en-US" dirty="0" smtClean="0"/>
              <a:t>Hear new text contribution</a:t>
            </a:r>
          </a:p>
          <a:p>
            <a:pPr algn="just">
              <a:buNone/>
              <a:defRPr/>
            </a:pPr>
            <a:r>
              <a:rPr lang="de-DE" altLang="en-US" dirty="0" smtClean="0"/>
              <a:t>	- New </a:t>
            </a:r>
            <a:r>
              <a:rPr lang="de-DE" altLang="en-US" dirty="0" err="1" smtClean="0"/>
              <a:t>text</a:t>
            </a:r>
            <a:r>
              <a:rPr lang="de-DE" altLang="en-US" dirty="0" smtClean="0"/>
              <a:t> </a:t>
            </a:r>
            <a:r>
              <a:rPr lang="de-DE" altLang="en-US" dirty="0" err="1" smtClean="0"/>
              <a:t>for</a:t>
            </a:r>
            <a:r>
              <a:rPr lang="de-DE" altLang="en-US" dirty="0" smtClean="0"/>
              <a:t> MAC: </a:t>
            </a:r>
            <a:r>
              <a:rPr lang="de-DE" altLang="en-US" dirty="0" err="1" smtClean="0"/>
              <a:t>doc</a:t>
            </a:r>
            <a:r>
              <a:rPr lang="de-DE" altLang="en-US" dirty="0" smtClean="0"/>
              <a:t>. </a:t>
            </a:r>
            <a:r>
              <a:rPr lang="de-DE" altLang="en-US" dirty="0" smtClean="0"/>
              <a:t>15-19/0080r1</a:t>
            </a:r>
          </a:p>
          <a:p>
            <a:pPr algn="just">
              <a:buNone/>
              <a:defRPr/>
            </a:pPr>
            <a:r>
              <a:rPr lang="de-DE" altLang="en-US" dirty="0" smtClean="0"/>
              <a:t>	- </a:t>
            </a:r>
            <a:r>
              <a:rPr lang="de-DE" altLang="en-US" dirty="0" err="1" smtClean="0"/>
              <a:t>To</a:t>
            </a:r>
            <a:r>
              <a:rPr lang="de-DE" altLang="en-US" dirty="0" smtClean="0"/>
              <a:t> </a:t>
            </a:r>
            <a:r>
              <a:rPr lang="de-DE" altLang="en-US" dirty="0" err="1" smtClean="0"/>
              <a:t>be</a:t>
            </a:r>
            <a:r>
              <a:rPr lang="de-DE" altLang="en-US" dirty="0" smtClean="0"/>
              <a:t> </a:t>
            </a:r>
            <a:r>
              <a:rPr lang="de-DE" altLang="en-US" dirty="0" err="1" smtClean="0"/>
              <a:t>reviewed</a:t>
            </a:r>
            <a:r>
              <a:rPr lang="de-DE" altLang="en-US" dirty="0" smtClean="0"/>
              <a:t>, </a:t>
            </a:r>
            <a:r>
              <a:rPr lang="de-DE" altLang="en-US" dirty="0" err="1" smtClean="0"/>
              <a:t>commented</a:t>
            </a:r>
            <a:r>
              <a:rPr lang="de-DE" altLang="en-US" dirty="0" smtClean="0"/>
              <a:t> </a:t>
            </a:r>
            <a:r>
              <a:rPr lang="de-DE" altLang="en-US" dirty="0" err="1" smtClean="0"/>
              <a:t>and</a:t>
            </a:r>
            <a:r>
              <a:rPr lang="de-DE" altLang="en-US" dirty="0" smtClean="0"/>
              <a:t> </a:t>
            </a:r>
            <a:r>
              <a:rPr lang="de-DE" altLang="en-US" dirty="0" err="1" smtClean="0"/>
              <a:t>worked</a:t>
            </a:r>
            <a:r>
              <a:rPr lang="de-DE" altLang="en-US" dirty="0" smtClean="0"/>
              <a:t> </a:t>
            </a:r>
            <a:r>
              <a:rPr lang="de-DE" altLang="en-US" dirty="0" err="1" smtClean="0"/>
              <a:t>into</a:t>
            </a:r>
            <a:r>
              <a:rPr lang="de-DE" altLang="en-US" dirty="0" smtClean="0"/>
              <a:t> D4 </a:t>
            </a:r>
            <a:endParaRPr lang="de-DE" altLang="en-US" dirty="0" smtClean="0"/>
          </a:p>
          <a:p>
            <a:pPr marL="342900" indent="-342900" algn="just">
              <a:buFont typeface="Arial" panose="020B0604020202020204" pitchFamily="34" charset="0"/>
              <a:buChar char="•"/>
              <a:defRPr/>
            </a:pPr>
            <a:r>
              <a:rPr lang="en-GB" altLang="en-US" dirty="0" smtClean="0"/>
              <a:t>Joint </a:t>
            </a:r>
            <a:r>
              <a:rPr lang="en-GB" altLang="en-US" dirty="0" smtClean="0"/>
              <a:t>meeting with TG4y about security (Wed PM1)</a:t>
            </a:r>
          </a:p>
          <a:p>
            <a:pPr marL="342900" indent="-342900" algn="just">
              <a:buFont typeface="Arial" panose="020B0604020202020204" pitchFamily="34" charset="0"/>
              <a:buChar char="•"/>
              <a:defRPr/>
            </a:pPr>
            <a:r>
              <a:rPr lang="en-GB" altLang="en-US" dirty="0"/>
              <a:t>Prepare </a:t>
            </a:r>
            <a:r>
              <a:rPr lang="en-GB" altLang="en-US" dirty="0" smtClean="0"/>
              <a:t>D4.1</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March 11,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71322665"/>
              </p:ext>
            </p:extLst>
          </p:nvPr>
        </p:nvGraphicFramePr>
        <p:xfrm>
          <a:off x="838200" y="2286000"/>
          <a:ext cx="8077200" cy="2974631"/>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15-19/0100r1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0099r0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Start </a:t>
                      </a:r>
                      <a:r>
                        <a:rPr lang="de-DE" altLang="en-US" sz="1800" dirty="0" err="1" smtClean="0"/>
                        <a:t>comment</a:t>
                      </a:r>
                      <a:r>
                        <a:rPr lang="de-DE" altLang="en-US" sz="1800" dirty="0" smtClean="0"/>
                        <a:t> </a:t>
                      </a:r>
                      <a:r>
                        <a:rPr lang="de-DE" altLang="en-US" sz="1800" dirty="0" err="1" smtClean="0"/>
                        <a:t>resolution</a:t>
                      </a:r>
                      <a:r>
                        <a:rPr lang="de-DE" altLang="en-US" sz="1800" dirty="0" smtClean="0"/>
                        <a:t> in </a:t>
                      </a:r>
                      <a:r>
                        <a:rPr lang="de-DE" altLang="en-US" sz="1800" dirty="0" err="1" smtClean="0"/>
                        <a:t>doc</a:t>
                      </a:r>
                      <a:r>
                        <a:rPr lang="de-DE" altLang="en-US" sz="1800" dirty="0" smtClean="0"/>
                        <a:t>. 15-19/0117r0</a:t>
                      </a:r>
                    </a:p>
                  </a:txBody>
                  <a:tcPr marT="45764" marB="45764"/>
                </a:tc>
                <a:tc>
                  <a:txBody>
                    <a:bodyPr/>
                    <a:lstStyle/>
                    <a:p>
                      <a:r>
                        <a:rPr lang="en-US" sz="1800" dirty="0" smtClean="0"/>
                        <a:t>80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1499</Words>
  <Application>Microsoft Office PowerPoint</Application>
  <PresentationFormat>Bildschirmpräsentation (4:3)</PresentationFormat>
  <Paragraphs>398</Paragraphs>
  <Slides>23</Slides>
  <Notes>22</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1" baseType="lpstr">
      <vt:lpstr>MS Mincho</vt:lpstr>
      <vt:lpstr>MS PGothic</vt:lpstr>
      <vt:lpstr>MS PGothic</vt:lpstr>
      <vt:lpstr>Arial</vt:lpstr>
      <vt:lpstr>Times New Roman</vt:lpstr>
      <vt:lpstr>Wingdings</vt:lpstr>
      <vt:lpstr>802-11-Submission</vt:lpstr>
      <vt:lpstr>Document</vt:lpstr>
      <vt:lpstr>IEEE 802.15 TG13  Multi-Gbit/s Optical Wireless Communication  March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4964</cp:revision>
  <cp:lastPrinted>2014-11-04T15:04:57Z</cp:lastPrinted>
  <dcterms:created xsi:type="dcterms:W3CDTF">2007-04-17T18:10:23Z</dcterms:created>
  <dcterms:modified xsi:type="dcterms:W3CDTF">2019-03-15T01:15:47Z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