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717" r:id="rId4"/>
    <p:sldId id="423" r:id="rId5"/>
    <p:sldId id="608" r:id="rId6"/>
    <p:sldId id="708" r:id="rId7"/>
    <p:sldId id="386" r:id="rId8"/>
    <p:sldId id="754" r:id="rId9"/>
    <p:sldId id="560" r:id="rId10"/>
    <p:sldId id="800" r:id="rId11"/>
    <p:sldId id="801" r:id="rId12"/>
    <p:sldId id="718" r:id="rId13"/>
    <p:sldId id="817" r:id="rId14"/>
    <p:sldId id="790" r:id="rId15"/>
    <p:sldId id="802" r:id="rId16"/>
    <p:sldId id="812" r:id="rId17"/>
    <p:sldId id="820" r:id="rId18"/>
    <p:sldId id="774" r:id="rId19"/>
    <p:sldId id="796" r:id="rId20"/>
    <p:sldId id="818" r:id="rId21"/>
    <p:sldId id="815" r:id="rId22"/>
    <p:sldId id="810" r:id="rId23"/>
    <p:sldId id="793" r:id="rId24"/>
    <p:sldId id="807" r:id="rId25"/>
    <p:sldId id="80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94769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18</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5281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-0100-03-0013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10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15-19/0100r1.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Sang-Kyu Lim	</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15-19/0099r0.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a:t>
            </a:r>
            <a:r>
              <a:rPr lang="en-GB" altLang="en-US" dirty="0">
                <a:sym typeface="Wingdings" panose="05000000000000000000" pitchFamily="2" charset="2"/>
              </a:rPr>
              <a:t>K</a:t>
            </a:r>
            <a:r>
              <a:rPr lang="en-GB" altLang="en-US" dirty="0" smtClean="0">
                <a:sym typeface="Wingdings" panose="05000000000000000000" pitchFamily="2" charset="2"/>
              </a:rPr>
              <a:t>yu Lim</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March 11,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85260396"/>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D4 in doc. 15-19/0117r1</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7114083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 as contained </a:t>
            </a:r>
            <a:r>
              <a:rPr lang="en-US" altLang="en-US" dirty="0" smtClean="0"/>
              <a:t>in </a:t>
            </a:r>
            <a:r>
              <a:rPr lang="en-US" altLang="en-US" dirty="0"/>
              <a:t>doc. </a:t>
            </a:r>
            <a:r>
              <a:rPr lang="en-US" altLang="en-US" dirty="0" smtClean="0"/>
              <a:t>15-19/0117r1 into the new TG13 draft D4.1.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      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March 12,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3108169"/>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15-19/</a:t>
                      </a:r>
                      <a:r>
                        <a:rPr lang="en-GB" altLang="en-US" sz="1800" dirty="0" smtClean="0"/>
                        <a:t>0101</a:t>
                      </a:r>
                      <a:r>
                        <a:rPr lang="en-GB" altLang="en-US" sz="1800" baseline="0" dirty="0" smtClean="0"/>
                        <a:t>r1</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565793883"/>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contribution on MAC in doc. </a:t>
                      </a:r>
                      <a:r>
                        <a:rPr lang="en-US" altLang="en-US" sz="1800" dirty="0" smtClean="0"/>
                        <a:t>15-19/0080r1</a:t>
                      </a:r>
                      <a:endParaRPr lang="en-US" altLang="en-US" sz="1800" dirty="0" smtClean="0"/>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64796410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January and March meeting in doc. </a:t>
            </a:r>
            <a:r>
              <a:rPr lang="en-GB" altLang="en-US" dirty="0" smtClean="0">
                <a:sym typeface="Wingdings" panose="05000000000000000000" pitchFamily="2" charset="2"/>
              </a:rPr>
              <a:t>15-19/0101r1.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Sang-Kyu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smtClean="0"/>
              <a:t>March 12,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98945971"/>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finalization of draft</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May </a:t>
                      </a:r>
                      <a:r>
                        <a:rPr lang="en-US" altLang="en-US" sz="1800" dirty="0" smtClean="0"/>
                        <a:t>= 6</a:t>
                      </a:r>
                      <a:endParaRPr lang="en-US" altLang="en-US" sz="1800" dirty="0" smtClean="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75494402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Resolve</a:t>
                      </a:r>
                      <a:r>
                        <a:rPr lang="de-DE" altLang="en-US" sz="1800" dirty="0" smtClean="0"/>
                        <a:t> residual</a:t>
                      </a:r>
                      <a:r>
                        <a:rPr lang="de-DE" altLang="en-US" sz="1800" baseline="0" dirty="0" smtClean="0"/>
                        <a:t> </a:t>
                      </a:r>
                      <a:r>
                        <a:rPr lang="de-DE" altLang="en-US" sz="1800" dirty="0" err="1" smtClean="0"/>
                        <a:t>comments</a:t>
                      </a:r>
                      <a:r>
                        <a:rPr lang="de-DE" altLang="en-US" sz="1800" dirty="0" smtClean="0"/>
                        <a:t> in </a:t>
                      </a:r>
                      <a:r>
                        <a:rPr lang="de-DE" altLang="en-US" sz="1800" dirty="0" err="1" smtClean="0"/>
                        <a:t>doc</a:t>
                      </a:r>
                      <a:r>
                        <a:rPr lang="de-DE" altLang="en-US" sz="1800" dirty="0" smtClean="0"/>
                        <a:t>. 15-19/0117r2</a:t>
                      </a:r>
                      <a:endParaRPr lang="en-US" altLang="en-US" sz="1800" dirty="0" smtClean="0"/>
                    </a:p>
                  </a:txBody>
                  <a:tcPr marT="45764" marB="45764"/>
                </a:tc>
                <a:tc>
                  <a:txBody>
                    <a:bodyPr/>
                    <a:lstStyle/>
                    <a:p>
                      <a:r>
                        <a:rPr lang="de-DE" sz="1800" dirty="0" smtClean="0"/>
                        <a:t>60</a:t>
                      </a:r>
                      <a:endParaRPr lang="en-US" sz="1800" dirty="0"/>
                    </a:p>
                  </a:txBody>
                  <a:tcPr marT="45764" marB="45764"/>
                </a:tc>
                <a:extLst>
                  <a:ext uri="{0D108BD9-81ED-4DB2-BD59-A6C34878D82A}">
                    <a16:rowId xmlns:a16="http://schemas.microsoft.com/office/drawing/2014/main" val="38273983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 as contained </a:t>
            </a:r>
            <a:r>
              <a:rPr lang="en-US" altLang="en-US" dirty="0" smtClean="0"/>
              <a:t>in </a:t>
            </a:r>
            <a:r>
              <a:rPr lang="en-US" altLang="en-US" dirty="0"/>
              <a:t>doc. </a:t>
            </a:r>
            <a:r>
              <a:rPr lang="en-US" altLang="en-US" dirty="0" smtClean="0"/>
              <a:t>15-19/0117r2 </a:t>
            </a:r>
            <a:r>
              <a:rPr lang="en-US" altLang="en-US" dirty="0" smtClean="0"/>
              <a:t>into the new TG13 draft </a:t>
            </a:r>
            <a:r>
              <a:rPr lang="en-US" altLang="en-US" dirty="0" smtClean="0"/>
              <a:t>D4.2.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2 </a:t>
            </a:r>
            <a:r>
              <a:rPr lang="en-GB" altLang="en-US" dirty="0" smtClean="0">
                <a:sym typeface="Wingdings" panose="05000000000000000000" pitchFamily="2" charset="2"/>
              </a:rPr>
              <a:t>/ 0 / 0      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790014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18</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PM1, March 13,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88382173"/>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Joint </a:t>
                      </a:r>
                      <a:r>
                        <a:rPr lang="de-DE" altLang="en-US" sz="1800" dirty="0" err="1" smtClean="0"/>
                        <a:t>meeting</a:t>
                      </a:r>
                      <a:r>
                        <a:rPr lang="de-DE" altLang="en-US" sz="1800" dirty="0" smtClean="0"/>
                        <a:t> </a:t>
                      </a:r>
                      <a:r>
                        <a:rPr lang="de-DE" altLang="en-US" sz="1800" dirty="0" err="1" smtClean="0"/>
                        <a:t>with</a:t>
                      </a:r>
                      <a:r>
                        <a:rPr lang="de-DE" altLang="en-US" sz="1800" dirty="0" smtClean="0"/>
                        <a:t> TG4y on </a:t>
                      </a:r>
                      <a:r>
                        <a:rPr lang="de-DE" altLang="en-US" sz="1800" dirty="0" err="1" smtClean="0"/>
                        <a:t>security</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March 14,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103926672"/>
              </p:ext>
            </p:extLst>
          </p:nvPr>
        </p:nvGraphicFramePr>
        <p:xfrm>
          <a:off x="685800" y="2249148"/>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final </a:t>
                      </a:r>
                      <a:r>
                        <a:rPr lang="de-DE" altLang="en-US" sz="1800" dirty="0" err="1" smtClean="0"/>
                        <a:t>changes</a:t>
                      </a:r>
                      <a:r>
                        <a:rPr lang="de-DE" altLang="en-US" sz="1800" dirty="0" smtClean="0"/>
                        <a:t> in </a:t>
                      </a:r>
                      <a:r>
                        <a:rPr lang="de-DE" altLang="en-US" sz="1800" dirty="0" err="1" smtClean="0"/>
                        <a:t>the</a:t>
                      </a:r>
                      <a:r>
                        <a:rPr lang="de-DE" altLang="en-US" sz="1800" dirty="0" smtClean="0"/>
                        <a:t> </a:t>
                      </a:r>
                      <a:r>
                        <a:rPr lang="de-DE" altLang="en-US" sz="1800" dirty="0" err="1" smtClean="0"/>
                        <a:t>draft</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849752279"/>
                  </a:ext>
                </a:extLst>
              </a:tr>
              <a:tr h="445388">
                <a:tc>
                  <a:txBody>
                    <a:bodyPr/>
                    <a:lstStyle/>
                    <a:p>
                      <a:pPr marL="358775" lvl="1" indent="-342900" algn="just">
                        <a:spcBef>
                          <a:spcPts val="0"/>
                        </a:spcBef>
                        <a:spcAft>
                          <a:spcPts val="300"/>
                        </a:spcAft>
                        <a:defRPr/>
                      </a:pPr>
                      <a:r>
                        <a:rPr lang="de-DE" altLang="en-US" sz="1800" dirty="0" smtClean="0"/>
                        <a:t>Motion </a:t>
                      </a:r>
                      <a:r>
                        <a:rPr lang="de-DE" altLang="en-US" sz="1800" dirty="0" err="1" smtClean="0"/>
                        <a:t>to</a:t>
                      </a:r>
                      <a:r>
                        <a:rPr lang="de-DE" altLang="en-US" sz="1800" dirty="0" smtClean="0"/>
                        <a:t> </a:t>
                      </a:r>
                      <a:r>
                        <a:rPr lang="de-DE" altLang="en-US" sz="1800" dirty="0" err="1" smtClean="0"/>
                        <a:t>sent</a:t>
                      </a:r>
                      <a:r>
                        <a:rPr lang="de-DE" altLang="en-US" sz="1800" dirty="0" smtClean="0"/>
                        <a:t> D5 </a:t>
                      </a:r>
                      <a:r>
                        <a:rPr lang="de-DE" altLang="en-US" sz="1800" dirty="0" err="1" smtClean="0"/>
                        <a:t>to</a:t>
                      </a:r>
                      <a:r>
                        <a:rPr lang="de-DE" altLang="en-US" sz="1800" dirty="0" smtClean="0"/>
                        <a:t> WGLB</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22479262"/>
                  </a:ext>
                </a:extLst>
              </a:tr>
              <a:tr h="445388">
                <a:tc>
                  <a:txBody>
                    <a:bodyPr/>
                    <a:lstStyle/>
                    <a:p>
                      <a:pPr marL="0" lvl="0" indent="0" algn="just">
                        <a:buFontTx/>
                        <a:buNone/>
                      </a:pPr>
                      <a:r>
                        <a:rPr lang="en-GB" altLang="en-US" sz="1800" dirty="0" smtClean="0"/>
                        <a:t>Tentative Agenda for May</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March 2019 </a:t>
            </a:r>
            <a:r>
              <a:rPr lang="en-US" altLang="en-US" dirty="0"/>
              <a:t>session in </a:t>
            </a:r>
            <a:r>
              <a:rPr lang="en-US" altLang="en-US" dirty="0" smtClean="0"/>
              <a:t>Vancouver.</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2</a:t>
            </a:r>
            <a:r>
              <a:rPr lang="en-GB" altLang="en-US" baseline="30000" dirty="0" smtClean="0">
                <a:sym typeface="Wingdings" panose="05000000000000000000" pitchFamily="2" charset="2"/>
              </a:rPr>
              <a:t>nd</a:t>
            </a:r>
            <a:r>
              <a:rPr lang="en-GB" altLang="en-US" dirty="0" smtClean="0">
                <a:sym typeface="Wingdings" panose="05000000000000000000" pitchFamily="2" charset="2"/>
              </a:rPr>
              <a:t> batch of comments against TG13 draft D4 as contained </a:t>
            </a:r>
            <a:r>
              <a:rPr lang="en-US" altLang="en-US" dirty="0" smtClean="0"/>
              <a:t>in </a:t>
            </a:r>
            <a:r>
              <a:rPr lang="en-US" altLang="en-US" dirty="0"/>
              <a:t>doc. </a:t>
            </a:r>
            <a:r>
              <a:rPr lang="en-US" altLang="en-US" dirty="0" smtClean="0"/>
              <a:t>15-19/XXXXr0 into the new TG13 draft D5.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55811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the text </a:t>
            </a:r>
            <a:r>
              <a:rPr lang="en-US" altLang="en-US" dirty="0" smtClean="0"/>
              <a:t>in </a:t>
            </a:r>
            <a:r>
              <a:rPr lang="en-US" altLang="en-US" dirty="0"/>
              <a:t>doc. </a:t>
            </a:r>
            <a:r>
              <a:rPr lang="en-US" altLang="en-US" dirty="0" smtClean="0"/>
              <a:t>15-19/0080r2 into the next draft as new TG13 MAC layer specification.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a:sym typeface="Wingdings" panose="05000000000000000000" pitchFamily="2" charset="2"/>
              </a:rPr>
              <a:t>Moved by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Seconded by </a:t>
            </a:r>
            <a:r>
              <a:rPr lang="en-GB" altLang="en-US" dirty="0" smtClean="0">
                <a:sym typeface="Wingdings" panose="05000000000000000000" pitchFamily="2" charset="2"/>
              </a:rPr>
              <a:t>...</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t>March </a:t>
            </a:r>
            <a:r>
              <a:rPr lang="de-DE" sz="2200" b="0" dirty="0" err="1" smtClean="0"/>
              <a:t>Plenary</a:t>
            </a:r>
            <a:r>
              <a:rPr lang="de-DE" sz="2200" b="0" dirty="0" smtClean="0"/>
              <a:t>	Create D5.0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to</a:t>
            </a:r>
            <a:r>
              <a:rPr lang="de-DE" sz="2200" b="0" dirty="0" smtClean="0"/>
              <a:t> 1</a:t>
            </a:r>
            <a:r>
              <a:rPr lang="de-DE" sz="2200" b="0" baseline="30000" dirty="0" smtClean="0"/>
              <a:t>st</a:t>
            </a:r>
            <a:r>
              <a:rPr lang="de-DE" sz="2200" b="0" dirty="0" smtClean="0"/>
              <a:t> WGLB</a:t>
            </a:r>
          </a:p>
          <a:p>
            <a:r>
              <a:rPr lang="de-DE" sz="2200" b="0" dirty="0" smtClean="0"/>
              <a:t>April		</a:t>
            </a:r>
            <a:r>
              <a:rPr lang="de-DE" sz="2200" b="0" dirty="0" err="1" smtClean="0"/>
              <a:t>Provide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1</a:t>
            </a:r>
            <a:r>
              <a:rPr lang="de-DE" sz="2200" b="0" baseline="30000" dirty="0" smtClean="0"/>
              <a:t>st</a:t>
            </a:r>
            <a:r>
              <a:rPr lang="de-DE" sz="2200" b="0" dirty="0" smtClean="0"/>
              <a:t> WGLB</a:t>
            </a:r>
          </a:p>
          <a:p>
            <a:r>
              <a:rPr lang="de-DE" sz="2200" b="0" dirty="0" smtClean="0"/>
              <a:t>Mai Interim: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create</a:t>
            </a:r>
            <a:r>
              <a:rPr lang="de-DE" sz="2200" b="0" dirty="0" smtClean="0"/>
              <a:t> D6.0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2nd WGLB </a:t>
            </a:r>
            <a:r>
              <a:rPr lang="de-DE" sz="2200" b="0" dirty="0" err="1" smtClean="0"/>
              <a:t>request</a:t>
            </a:r>
            <a:r>
              <a:rPr lang="de-DE" sz="2200" b="0" dirty="0" smtClean="0"/>
              <a:t> (</a:t>
            </a:r>
            <a:r>
              <a:rPr lang="de-DE" sz="2200" b="0" dirty="0" err="1" smtClean="0"/>
              <a:t>no</a:t>
            </a:r>
            <a:r>
              <a:rPr lang="de-DE" sz="2200" b="0" dirty="0" smtClean="0"/>
              <a:t> </a:t>
            </a:r>
            <a:r>
              <a:rPr lang="de-DE" sz="2200" b="0" dirty="0" err="1" smtClean="0"/>
              <a:t>comment</a:t>
            </a:r>
            <a:r>
              <a:rPr lang="de-DE" sz="2200" b="0" dirty="0" smtClean="0"/>
              <a:t>)</a:t>
            </a:r>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Provide comments against D5</a:t>
            </a:r>
          </a:p>
          <a:p>
            <a:pPr marL="342900" indent="-342900" algn="just">
              <a:buFont typeface="Arial" panose="020B0604020202020204" pitchFamily="34" charset="0"/>
              <a:buChar char="•"/>
              <a:defRPr/>
            </a:pPr>
            <a:r>
              <a:rPr lang="en-GB" altLang="en-US" dirty="0" smtClean="0"/>
              <a:t>Review and start to resolve WGLB comments</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 	 8:00-9:00 EST  Review new text</a:t>
            </a:r>
          </a:p>
          <a:p>
            <a:pPr marL="342900" indent="-342900" algn="just">
              <a:buFont typeface="Arial" panose="020B0604020202020204" pitchFamily="34" charset="0"/>
              <a:buChar char="•"/>
              <a:defRPr/>
            </a:pPr>
            <a:r>
              <a:rPr lang="en-GB" altLang="en-US" dirty="0" smtClean="0"/>
              <a:t>…	</a:t>
            </a:r>
            <a:r>
              <a:rPr lang="en-GB" altLang="en-US" dirty="0"/>
              <a:t> 8:00-9:00 EST  Review </a:t>
            </a:r>
            <a:r>
              <a:rPr lang="en-GB" altLang="en-US" dirty="0" smtClean="0"/>
              <a:t>WGLB comments</a:t>
            </a:r>
          </a:p>
          <a:p>
            <a:pPr marL="342900" indent="-342900" algn="just">
              <a:buFont typeface="Arial" panose="020B0604020202020204" pitchFamily="34" charset="0"/>
              <a:buChar char="•"/>
              <a:defRPr/>
            </a:pPr>
            <a:r>
              <a:rPr lang="en-GB" altLang="en-US" dirty="0" smtClean="0"/>
              <a:t>…</a:t>
            </a:r>
            <a:r>
              <a:rPr lang="en-GB" altLang="en-US" dirty="0"/>
              <a:t>	 8:00-9:00 EST  </a:t>
            </a:r>
            <a:r>
              <a:rPr lang="en-GB" altLang="en-US" dirty="0" smtClean="0"/>
              <a:t>Review WGLB comments</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a:t>additional </a:t>
            </a:r>
            <a:r>
              <a:rPr lang="de-DE" dirty="0" err="1"/>
              <a:t>session</a:t>
            </a:r>
            <a:r>
              <a:rPr lang="de-DE" dirty="0"/>
              <a:t> </a:t>
            </a:r>
            <a:r>
              <a:rPr lang="de-DE" dirty="0" err="1"/>
              <a:t>requested</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from</a:t>
            </a:r>
            <a:r>
              <a:rPr lang="de-DE" dirty="0"/>
              <a:t> </a:t>
            </a:r>
            <a:r>
              <a:rPr lang="de-DE" dirty="0" smtClean="0"/>
              <a:t>WGLB</a:t>
            </a:r>
            <a:endParaRPr lang="de-DE" dirty="0"/>
          </a:p>
          <a:p>
            <a:pPr marL="342900" indent="-342900" algn="just">
              <a:buFont typeface="Arial" panose="020B0604020202020204" pitchFamily="34" charset="0"/>
              <a:buChar char="•"/>
              <a:defRPr/>
            </a:pPr>
            <a:r>
              <a:rPr lang="de-DE" dirty="0" err="1"/>
              <a:t>Revise</a:t>
            </a:r>
            <a:r>
              <a:rPr lang="de-DE" dirty="0"/>
              <a:t> </a:t>
            </a:r>
            <a:r>
              <a:rPr lang="de-DE" dirty="0" err="1"/>
              <a:t>draft</a:t>
            </a:r>
            <a:r>
              <a:rPr lang="de-DE" dirty="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r>
              <a:rPr lang="de-DE" dirty="0" smtClean="0"/>
              <a:t> </a:t>
            </a:r>
            <a:r>
              <a:rPr lang="de-DE" dirty="0" err="1" smtClean="0"/>
              <a:t>ballot</a:t>
            </a:r>
            <a:endParaRPr lang="de-DE" dirty="0"/>
          </a:p>
          <a:p>
            <a:pPr algn="just">
              <a:buFontTx/>
              <a:buNone/>
              <a:defRPr/>
            </a:pPr>
            <a:endParaRPr lang="en-GB" altLang="en-US"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15-17-288rX.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a:t>
            </a:r>
          </a:p>
          <a:p>
            <a:pPr algn="just">
              <a:buFontTx/>
              <a:buNone/>
            </a:pPr>
            <a:r>
              <a:rPr lang="en-GB" altLang="en-US" dirty="0" smtClean="0">
                <a:sym typeface="Wingdings" panose="05000000000000000000" pitchFamily="2" charset="2"/>
              </a:rPr>
              <a:t>Seconded by …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Vancouver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849831745"/>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WNG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+TG4y</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TGbb#6</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solidFill>
                  <a:srgbClr val="00B050"/>
                </a:solidFill>
              </a:rPr>
              <a:t>4 </a:t>
            </a:r>
            <a:r>
              <a:rPr lang="de-DE" dirty="0" err="1" smtClean="0">
                <a:solidFill>
                  <a:srgbClr val="00B050"/>
                </a:solidFill>
              </a:rPr>
              <a:t>of</a:t>
            </a:r>
            <a:r>
              <a:rPr lang="de-DE" dirty="0" smtClean="0">
                <a:solidFill>
                  <a:srgbClr val="00B050"/>
                </a:solidFill>
              </a:rPr>
              <a:t> 6</a:t>
            </a:r>
            <a:r>
              <a:rPr lang="de-DE" dirty="0" smtClean="0"/>
              <a:t> </a:t>
            </a:r>
            <a:r>
              <a:rPr lang="de-DE" dirty="0" err="1" smtClean="0">
                <a:solidFill>
                  <a:srgbClr val="00B050"/>
                </a:solidFill>
              </a:rPr>
              <a:t>sessions</a:t>
            </a:r>
            <a:endParaRPr lang="de-DE" dirty="0">
              <a:solidFill>
                <a:srgbClr val="00B050"/>
              </a:solidFill>
            </a:endParaRPr>
          </a:p>
          <a:p>
            <a:pPr marL="342900" indent="-342900" algn="just">
              <a:buFont typeface="Arial" panose="020B0604020202020204" pitchFamily="34" charset="0"/>
              <a:buChar char="•"/>
              <a:defRPr/>
            </a:pPr>
            <a:r>
              <a:rPr lang="de-DE" dirty="0" err="1">
                <a:solidFill>
                  <a:srgbClr val="FFC000"/>
                </a:solidFill>
              </a:rPr>
              <a:t>Resolve</a:t>
            </a:r>
            <a:r>
              <a:rPr lang="de-DE" dirty="0">
                <a:solidFill>
                  <a:srgbClr val="FFC000"/>
                </a:solidFill>
              </a:rPr>
              <a:t> </a:t>
            </a:r>
            <a:r>
              <a:rPr lang="de-DE" dirty="0" smtClean="0">
                <a:solidFill>
                  <a:srgbClr val="FFC000"/>
                </a:solidFill>
              </a:rPr>
              <a:t>63 (112) </a:t>
            </a:r>
            <a:r>
              <a:rPr lang="de-DE" dirty="0" err="1" smtClean="0">
                <a:solidFill>
                  <a:srgbClr val="FFC000"/>
                </a:solidFill>
              </a:rPr>
              <a:t>technical</a:t>
            </a:r>
            <a:r>
              <a:rPr lang="de-DE" dirty="0" smtClean="0">
                <a:solidFill>
                  <a:srgbClr val="FFC000"/>
                </a:solidFill>
              </a:rPr>
              <a:t> </a:t>
            </a:r>
            <a:r>
              <a:rPr lang="de-DE" dirty="0" err="1" smtClean="0">
                <a:solidFill>
                  <a:srgbClr val="FFC000"/>
                </a:solidFill>
              </a:rPr>
              <a:t>comments</a:t>
            </a:r>
            <a:r>
              <a:rPr lang="de-DE" dirty="0" smtClean="0">
                <a:solidFill>
                  <a:srgbClr val="FFC000"/>
                </a:solidFill>
              </a:rPr>
              <a:t> on D4.0</a:t>
            </a:r>
          </a:p>
          <a:p>
            <a:pPr marL="342900" indent="-342900" algn="just">
              <a:buFont typeface="Arial" panose="020B0604020202020204" pitchFamily="34" charset="0"/>
              <a:buChar char="•"/>
              <a:defRPr/>
            </a:pPr>
            <a:r>
              <a:rPr lang="en-GB" altLang="en-US" dirty="0" smtClean="0">
                <a:solidFill>
                  <a:srgbClr val="FFC000"/>
                </a:solidFill>
              </a:rPr>
              <a:t>Hear new text contribution</a:t>
            </a:r>
          </a:p>
          <a:p>
            <a:pPr algn="just">
              <a:buNone/>
              <a:defRPr/>
            </a:pPr>
            <a:r>
              <a:rPr lang="de-DE" altLang="en-US" dirty="0" smtClean="0">
                <a:solidFill>
                  <a:srgbClr val="FFC000"/>
                </a:solidFill>
              </a:rPr>
              <a:t>	- New </a:t>
            </a:r>
            <a:r>
              <a:rPr lang="de-DE" altLang="en-US" dirty="0" err="1" smtClean="0">
                <a:solidFill>
                  <a:srgbClr val="FFC000"/>
                </a:solidFill>
              </a:rPr>
              <a:t>text</a:t>
            </a:r>
            <a:r>
              <a:rPr lang="de-DE" altLang="en-US" dirty="0" smtClean="0">
                <a:solidFill>
                  <a:srgbClr val="FFC000"/>
                </a:solidFill>
              </a:rPr>
              <a:t> </a:t>
            </a:r>
            <a:r>
              <a:rPr lang="de-DE" altLang="en-US" dirty="0" err="1" smtClean="0">
                <a:solidFill>
                  <a:srgbClr val="FFC000"/>
                </a:solidFill>
              </a:rPr>
              <a:t>for</a:t>
            </a:r>
            <a:r>
              <a:rPr lang="de-DE" altLang="en-US" dirty="0" smtClean="0">
                <a:solidFill>
                  <a:srgbClr val="FFC000"/>
                </a:solidFill>
              </a:rPr>
              <a:t> MAC: </a:t>
            </a:r>
            <a:r>
              <a:rPr lang="de-DE" altLang="en-US" dirty="0" err="1" smtClean="0">
                <a:solidFill>
                  <a:srgbClr val="FFC000"/>
                </a:solidFill>
              </a:rPr>
              <a:t>doc</a:t>
            </a:r>
            <a:r>
              <a:rPr lang="de-DE" altLang="en-US" dirty="0" smtClean="0">
                <a:solidFill>
                  <a:srgbClr val="FFC000"/>
                </a:solidFill>
              </a:rPr>
              <a:t>. 15-19/0080r1</a:t>
            </a:r>
            <a:endParaRPr lang="de-DE" altLang="en-US" dirty="0">
              <a:solidFill>
                <a:srgbClr val="FFC000"/>
              </a:solidFill>
            </a:endParaRPr>
          </a:p>
          <a:p>
            <a:pPr marL="342900" indent="-342900" algn="just">
              <a:buFont typeface="Arial" panose="020B0604020202020204" pitchFamily="34" charset="0"/>
              <a:buChar char="•"/>
              <a:defRPr/>
            </a:pPr>
            <a:r>
              <a:rPr lang="en-GB" altLang="en-US" dirty="0" smtClean="0"/>
              <a:t>Motion to include </a:t>
            </a:r>
            <a:r>
              <a:rPr lang="en-GB" altLang="en-US" dirty="0" smtClean="0"/>
              <a:t>new text into </a:t>
            </a:r>
            <a:r>
              <a:rPr lang="en-GB" altLang="en-US" dirty="0"/>
              <a:t>the draft </a:t>
            </a:r>
            <a:endParaRPr lang="en-GB" altLang="en-US" dirty="0" smtClean="0"/>
          </a:p>
          <a:p>
            <a:pPr marL="342900" indent="-342900" algn="just">
              <a:buFont typeface="Arial" panose="020B0604020202020204" pitchFamily="34" charset="0"/>
              <a:buChar char="•"/>
              <a:defRPr/>
            </a:pPr>
            <a:r>
              <a:rPr lang="en-GB" altLang="en-US" dirty="0" smtClean="0"/>
              <a:t>Joint meeting with </a:t>
            </a:r>
            <a:r>
              <a:rPr lang="en-GB" altLang="en-US" dirty="0" smtClean="0"/>
              <a:t>TG4y about </a:t>
            </a:r>
            <a:r>
              <a:rPr lang="en-GB" altLang="en-US" dirty="0" smtClean="0"/>
              <a:t>security (Wed PM1)</a:t>
            </a:r>
            <a:endParaRPr lang="en-GB" altLang="en-US" dirty="0" smtClean="0"/>
          </a:p>
          <a:p>
            <a:pPr marL="342900" indent="-342900" algn="just">
              <a:buFont typeface="Arial" panose="020B0604020202020204" pitchFamily="34" charset="0"/>
              <a:buChar char="•"/>
              <a:defRPr/>
            </a:pPr>
            <a:r>
              <a:rPr lang="en-GB" altLang="en-US" dirty="0" smtClean="0"/>
              <a:t>Prepare D5</a:t>
            </a:r>
          </a:p>
          <a:p>
            <a:pPr marL="342900" indent="-342900" algn="just">
              <a:buFont typeface="Arial" panose="020B0604020202020204" pitchFamily="34" charset="0"/>
              <a:buChar char="•"/>
              <a:defRPr/>
            </a:pPr>
            <a:r>
              <a:rPr lang="en-GB" altLang="en-US" dirty="0" smtClean="0"/>
              <a:t>Identify </a:t>
            </a:r>
            <a:r>
              <a:rPr lang="en-GB" altLang="en-US" dirty="0"/>
              <a:t>TBDs</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March 11,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75673029"/>
              </p:ext>
            </p:extLst>
          </p:nvPr>
        </p:nvGraphicFramePr>
        <p:xfrm>
          <a:off x="838200" y="2286000"/>
          <a:ext cx="8077200" cy="2974631"/>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15-19/0100r1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0099r0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15-19/0117r0</a:t>
                      </a:r>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1653</Words>
  <Application>Microsoft Office PowerPoint</Application>
  <PresentationFormat>Bildschirmpräsentation (4:3)</PresentationFormat>
  <Paragraphs>430</Paragraphs>
  <Slides>25</Slides>
  <Notes>24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3"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March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4946</cp:revision>
  <cp:lastPrinted>2014-11-04T15:04:57Z</cp:lastPrinted>
  <dcterms:created xsi:type="dcterms:W3CDTF">2007-04-17T18:10:23Z</dcterms:created>
  <dcterms:modified xsi:type="dcterms:W3CDTF">2019-03-13T13:07:22Z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