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815" r:id="rId14"/>
    <p:sldId id="718" r:id="rId15"/>
    <p:sldId id="790" r:id="rId16"/>
    <p:sldId id="812" r:id="rId17"/>
    <p:sldId id="817" r:id="rId18"/>
    <p:sldId id="774" r:id="rId19"/>
    <p:sldId id="796" r:id="rId20"/>
    <p:sldId id="818" r:id="rId21"/>
    <p:sldId id="810" r:id="rId22"/>
    <p:sldId id="793" r:id="rId23"/>
    <p:sldId id="807" r:id="rId24"/>
    <p:sldId id="808"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51" d="100"/>
          <a:sy n="51" d="100"/>
        </p:scale>
        <p:origin x="1334" y="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-0100-00-0013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2019-03-02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03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15-18/0100r1.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a:t>
            </a:r>
            <a:r>
              <a:rPr lang="en-GB" altLang="en-US" dirty="0" smtClean="0">
                <a:sym typeface="Wingdings" panose="05000000000000000000" pitchFamily="2" charset="2"/>
              </a:rPr>
              <a:t>unanimous </a:t>
            </a:r>
            <a:r>
              <a:rPr lang="en-GB" altLang="en-US" dirty="0" smtClean="0">
                <a:sym typeface="Wingdings" panose="05000000000000000000" pitchFamily="2" charset="2"/>
              </a:rPr>
              <a:t>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a:t>
            </a:r>
            <a:r>
              <a:rPr lang="en-GB" altLang="en-US" dirty="0" smtClean="0">
                <a:sym typeface="Wingdings" panose="05000000000000000000" pitchFamily="2" charset="2"/>
              </a:rPr>
              <a:t>15-19/0099r0.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
            </a:r>
            <a:r>
              <a:rPr lang="en-GB" altLang="en-US" dirty="0" smtClean="0">
                <a:sym typeface="Wingdings" panose="05000000000000000000" pitchFamily="2" charset="2"/>
              </a:rPr>
              <a:t>January and March meeting in </a:t>
            </a:r>
            <a:r>
              <a:rPr lang="en-GB" altLang="en-US" dirty="0" smtClean="0">
                <a:sym typeface="Wingdings" panose="05000000000000000000" pitchFamily="2" charset="2"/>
              </a:rPr>
              <a:t>doc. </a:t>
            </a:r>
            <a:r>
              <a:rPr lang="en-GB" altLang="en-US" dirty="0" smtClean="0">
                <a:sym typeface="Wingdings" panose="05000000000000000000" pitchFamily="2" charset="2"/>
              </a:rPr>
              <a:t>15-19/0101r0.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15-19/0080r0 </a:t>
            </a:r>
            <a:r>
              <a:rPr lang="en-US" altLang="en-US" dirty="0" smtClean="0"/>
              <a:t>into the next draft as </a:t>
            </a:r>
            <a:r>
              <a:rPr lang="en-US" altLang="en-US" dirty="0" smtClean="0"/>
              <a:t>new TG13 MAC layer specification</a:t>
            </a:r>
            <a:r>
              <a:rPr lang="en-US" altLang="en-US" dirty="0" smtClean="0"/>
              <a: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a:t>
            </a:r>
            <a:r>
              <a:rPr lang="en-US" altLang="en-US" sz="3600" dirty="0" smtClean="0"/>
              <a:t>March 11,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93513202"/>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a:t>
                      </a:r>
                      <a:r>
                        <a:rPr lang="en-US" altLang="en-US" sz="1800" baseline="0" dirty="0" smtClean="0"/>
                        <a:t>D4 </a:t>
                      </a:r>
                      <a:r>
                        <a:rPr lang="en-US" altLang="en-US" sz="1800" baseline="0" dirty="0" smtClean="0"/>
                        <a:t>in doc. </a:t>
                      </a:r>
                      <a:r>
                        <a:rPr lang="en-US" altLang="en-US" sz="1800" baseline="0" dirty="0" smtClean="0"/>
                        <a:t>15-19/XXXXr0</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a:t>P</a:t>
            </a:r>
            <a:r>
              <a:rPr lang="en-US" altLang="en-US" sz="3600" dirty="0" smtClean="0"/>
              <a:t>M1</a:t>
            </a:r>
            <a:r>
              <a:rPr lang="en-US" altLang="en-US" sz="3600" dirty="0" smtClean="0"/>
              <a:t>, </a:t>
            </a:r>
            <a:r>
              <a:rPr lang="en-US" altLang="en-US" sz="3600" dirty="0" smtClean="0"/>
              <a:t>March 12,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0826760"/>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Continue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a:t>
                      </a:r>
                      <a:r>
                        <a:rPr lang="de-DE" altLang="en-US" sz="1800" dirty="0" smtClean="0"/>
                        <a:t>15-19/XXXXr0</a:t>
                      </a:r>
                      <a:endParaRPr lang="de-DE"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6810855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a:t>
                      </a:r>
                      <a:r>
                        <a:rPr lang="en-US" sz="1800" baseline="0" dirty="0" smtClean="0">
                          <a:effectLst/>
                          <a:latin typeface="Times New Roman" panose="02020603050405020304" pitchFamily="18" charset="0"/>
                          <a:ea typeface="MS Mincho" panose="02020609040205080304" pitchFamily="49" charset="-128"/>
                        </a:rPr>
                        <a:t>TBDs and discuss how to resolve them</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76021219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07076199"/>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May meeting = ?</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7549440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create+resolve</a:t>
                      </a:r>
                      <a:r>
                        <a:rPr lang="de-DE" altLang="en-US" sz="1800" dirty="0" smtClean="0"/>
                        <a:t> </a:t>
                      </a:r>
                      <a:r>
                        <a:rPr lang="de-DE" altLang="en-US" sz="1800" dirty="0" err="1" smtClean="0"/>
                        <a:t>new</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95</a:t>
                      </a:r>
                      <a:endParaRPr lang="en-US" sz="1800" dirty="0"/>
                    </a:p>
                  </a:txBody>
                  <a:tcPr marT="45764" marB="45764"/>
                </a:tc>
                <a:extLst>
                  <a:ext uri="{0D108BD9-81ED-4DB2-BD59-A6C34878D82A}">
                    <a16:rowId xmlns:a16="http://schemas.microsoft.com/office/drawing/2014/main" val="382739834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402161923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a:t>
            </a:r>
            <a:r>
              <a:rPr lang="en-GB" altLang="en-US" dirty="0" smtClean="0">
                <a:sym typeface="Wingdings" panose="05000000000000000000" pitchFamily="2" charset="2"/>
              </a:rPr>
              <a:t>TG13 draft D4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15-19/XXXXr0 </a:t>
            </a:r>
            <a:r>
              <a:rPr lang="en-US" altLang="en-US" dirty="0" smtClean="0"/>
              <a:t>into the new TG13 draft </a:t>
            </a:r>
            <a:r>
              <a:rPr lang="en-US" altLang="en-US" dirty="0" smtClean="0"/>
              <a:t>D5.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AM1</a:t>
            </a:r>
            <a:r>
              <a:rPr lang="nn-NO" altLang="en-US" sz="3600" dirty="0" smtClean="0"/>
              <a:t>, </a:t>
            </a:r>
            <a:r>
              <a:rPr lang="nn-NO" altLang="en-US" sz="3600" dirty="0" smtClean="0"/>
              <a:t>March 14,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00862878"/>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a:t>
                      </a:r>
                      <a:r>
                        <a:rPr lang="de-DE" altLang="en-US" sz="1800" dirty="0" smtClean="0"/>
                        <a:t>on </a:t>
                      </a:r>
                      <a:r>
                        <a:rPr lang="de-DE" altLang="en-US" sz="1800" dirty="0" err="1" smtClean="0"/>
                        <a:t>finalizing</a:t>
                      </a:r>
                      <a:r>
                        <a:rPr lang="de-DE" altLang="en-US" sz="1800" dirty="0" smtClean="0"/>
                        <a:t>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t>
            </a:r>
            <a:r>
              <a:rPr lang="en-US" altLang="en-US" sz="3600" dirty="0" smtClean="0"/>
              <a:t>PM1, March 14, </a:t>
            </a:r>
            <a:r>
              <a:rPr lang="en-US" altLang="en-US" sz="3600" dirty="0" smtClean="0"/>
              <a:t>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77570305"/>
              </p:ext>
            </p:extLst>
          </p:nvPr>
        </p:nvGraphicFramePr>
        <p:xfrm>
          <a:off x="685800" y="2249148"/>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smtClean="0"/>
                        <a:t>final </a:t>
                      </a:r>
                      <a:r>
                        <a:rPr lang="de-DE" altLang="en-US" sz="1800" dirty="0" err="1" smtClean="0"/>
                        <a:t>changes</a:t>
                      </a:r>
                      <a:r>
                        <a:rPr lang="de-DE" altLang="en-US" sz="1800" dirty="0" smtClean="0"/>
                        <a:t> in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849752279"/>
                  </a:ext>
                </a:extLst>
              </a:tr>
              <a:tr h="445388">
                <a:tc>
                  <a:txBody>
                    <a:bodyPr/>
                    <a:lstStyle/>
                    <a:p>
                      <a:pPr marL="358775" lvl="1" indent="-342900" algn="just">
                        <a:spcBef>
                          <a:spcPts val="0"/>
                        </a:spcBef>
                        <a:spcAft>
                          <a:spcPts val="300"/>
                        </a:spcAft>
                        <a:defRPr/>
                      </a:pPr>
                      <a:r>
                        <a:rPr lang="de-DE" altLang="en-US" sz="1800" dirty="0" smtClean="0"/>
                        <a:t>Motion </a:t>
                      </a:r>
                      <a:r>
                        <a:rPr lang="de-DE" altLang="en-US" sz="1800" dirty="0" err="1" smtClean="0"/>
                        <a:t>to</a:t>
                      </a:r>
                      <a:r>
                        <a:rPr lang="de-DE" altLang="en-US" sz="1800" dirty="0" smtClean="0"/>
                        <a:t> </a:t>
                      </a:r>
                      <a:r>
                        <a:rPr lang="de-DE" altLang="en-US" sz="1800" dirty="0" err="1" smtClean="0"/>
                        <a:t>sent</a:t>
                      </a:r>
                      <a:r>
                        <a:rPr lang="de-DE" altLang="en-US" sz="1800" dirty="0" smtClean="0"/>
                        <a:t> D5 </a:t>
                      </a:r>
                      <a:r>
                        <a:rPr lang="de-DE" altLang="en-US" sz="1800" dirty="0" err="1" smtClean="0"/>
                        <a:t>to</a:t>
                      </a:r>
                      <a:r>
                        <a:rPr lang="de-DE" altLang="en-US" sz="1800" dirty="0" smtClean="0"/>
                        <a:t> WGLB</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22479262"/>
                  </a:ext>
                </a:extLst>
              </a:tr>
              <a:tr h="445388">
                <a:tc>
                  <a:txBody>
                    <a:bodyPr/>
                    <a:lstStyle/>
                    <a:p>
                      <a:pPr marL="0" lvl="0" indent="0" algn="just">
                        <a:buFontTx/>
                        <a:buNone/>
                      </a:pPr>
                      <a:r>
                        <a:rPr lang="en-GB" altLang="en-US" sz="1800" dirty="0" smtClean="0"/>
                        <a:t>Tentative Agenda for </a:t>
                      </a:r>
                      <a:r>
                        <a:rPr lang="en-GB" altLang="en-US" sz="1800" dirty="0" smtClean="0"/>
                        <a:t>May meeting</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March 2019 </a:t>
            </a:r>
            <a:r>
              <a:rPr lang="en-US" altLang="en-US" dirty="0"/>
              <a:t>session in </a:t>
            </a:r>
            <a:r>
              <a:rPr lang="en-US" altLang="en-US" dirty="0" smtClean="0"/>
              <a:t>Vancouver.</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a:t>
            </a:r>
            <a:r>
              <a:rPr lang="en-GB" altLang="en-US" dirty="0" smtClean="0">
                <a:sym typeface="Wingdings" panose="05000000000000000000" pitchFamily="2" charset="2"/>
              </a:rPr>
              <a:t>2</a:t>
            </a:r>
            <a:r>
              <a:rPr lang="en-GB" altLang="en-US" baseline="30000" dirty="0" smtClean="0">
                <a:sym typeface="Wingdings" panose="05000000000000000000" pitchFamily="2" charset="2"/>
              </a:rPr>
              <a:t>nd</a:t>
            </a:r>
            <a:r>
              <a:rPr lang="en-GB" altLang="en-US" dirty="0" smtClean="0">
                <a:sym typeface="Wingdings" panose="05000000000000000000" pitchFamily="2" charset="2"/>
              </a:rPr>
              <a:t> batch of comments </a:t>
            </a:r>
            <a:r>
              <a:rPr lang="en-GB" altLang="en-US" dirty="0" smtClean="0">
                <a:sym typeface="Wingdings" panose="05000000000000000000" pitchFamily="2" charset="2"/>
              </a:rPr>
              <a:t>against </a:t>
            </a:r>
            <a:r>
              <a:rPr lang="en-GB" altLang="en-US" dirty="0" smtClean="0">
                <a:sym typeface="Wingdings" panose="05000000000000000000" pitchFamily="2" charset="2"/>
              </a:rPr>
              <a:t>TG13 draft D4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15-19/XXXXr0 </a:t>
            </a:r>
            <a:r>
              <a:rPr lang="en-US" altLang="en-US" dirty="0" smtClean="0"/>
              <a:t>into the new TG13 draft </a:t>
            </a:r>
            <a:r>
              <a:rPr lang="en-US" altLang="en-US" dirty="0" smtClean="0"/>
              <a:t>D5.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March </a:t>
            </a:r>
            <a:r>
              <a:rPr lang="de-DE" sz="2200" b="0" dirty="0" err="1" smtClean="0"/>
              <a:t>Plenary</a:t>
            </a:r>
            <a:r>
              <a:rPr lang="de-DE" sz="2200" b="0" dirty="0" smtClean="0"/>
              <a:t>	</a:t>
            </a:r>
            <a:r>
              <a:rPr lang="de-DE" sz="2200" b="0" dirty="0" smtClean="0"/>
              <a:t>Create </a:t>
            </a:r>
            <a:r>
              <a:rPr lang="de-DE" sz="2200" b="0" dirty="0" smtClean="0"/>
              <a:t>D5.0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to</a:t>
            </a:r>
            <a:r>
              <a:rPr lang="de-DE" sz="2200" b="0" dirty="0" smtClean="0"/>
              <a:t> </a:t>
            </a:r>
            <a:r>
              <a:rPr lang="de-DE" sz="2200" b="0" dirty="0" smtClean="0"/>
              <a:t>1</a:t>
            </a:r>
            <a:r>
              <a:rPr lang="de-DE" sz="2200" b="0" baseline="30000" dirty="0" smtClean="0"/>
              <a:t>st</a:t>
            </a:r>
            <a:r>
              <a:rPr lang="de-DE" sz="2200" b="0" dirty="0" smtClean="0"/>
              <a:t> WGLB</a:t>
            </a:r>
          </a:p>
          <a:p>
            <a:r>
              <a:rPr lang="de-DE" sz="2200" b="0" dirty="0" smtClean="0"/>
              <a:t>April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1</a:t>
            </a:r>
            <a:r>
              <a:rPr lang="de-DE" sz="2200" b="0" baseline="30000" dirty="0" smtClean="0"/>
              <a:t>st</a:t>
            </a:r>
            <a:r>
              <a:rPr lang="de-DE" sz="2200" b="0" dirty="0" smtClean="0"/>
              <a:t> WGLB</a:t>
            </a:r>
          </a:p>
          <a:p>
            <a:r>
              <a:rPr lang="de-DE" sz="2200" b="0" dirty="0" smtClean="0"/>
              <a:t>Mai </a:t>
            </a:r>
            <a:r>
              <a:rPr lang="de-DE" sz="2200" b="0" dirty="0" smtClean="0"/>
              <a:t>Interim: </a:t>
            </a:r>
            <a:r>
              <a:rPr lang="de-DE" sz="2200" b="0" dirty="0" smtClean="0"/>
              <a:t>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create</a:t>
            </a:r>
            <a:r>
              <a:rPr lang="de-DE" sz="2200" b="0" dirty="0" smtClean="0"/>
              <a:t> D6.0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2nd WGLB </a:t>
            </a:r>
            <a:r>
              <a:rPr lang="de-DE" sz="2200" b="0" dirty="0" err="1" smtClean="0"/>
              <a:t>request</a:t>
            </a:r>
            <a:r>
              <a:rPr lang="de-DE" sz="2200" b="0" dirty="0" smtClean="0"/>
              <a:t> (</a:t>
            </a:r>
            <a:r>
              <a:rPr lang="de-DE" sz="2200" b="0" dirty="0" err="1" smtClean="0"/>
              <a:t>no</a:t>
            </a:r>
            <a:r>
              <a:rPr lang="de-DE" sz="2200" b="0" dirty="0" smtClean="0"/>
              <a:t> </a:t>
            </a:r>
            <a:r>
              <a:rPr lang="de-DE" sz="2200" b="0" dirty="0" err="1" smtClean="0"/>
              <a:t>comment</a:t>
            </a:r>
            <a:r>
              <a:rPr lang="de-DE" sz="2200" b="0" dirty="0" smtClean="0"/>
              <a:t>)</a:t>
            </a:r>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Provide comments against D5</a:t>
            </a:r>
            <a:endParaRPr lang="en-GB" altLang="en-US" dirty="0" smtClean="0"/>
          </a:p>
          <a:p>
            <a:pPr marL="342900" indent="-342900" algn="just">
              <a:buFont typeface="Arial" panose="020B0604020202020204" pitchFamily="34" charset="0"/>
              <a:buChar char="•"/>
              <a:defRPr/>
            </a:pPr>
            <a:r>
              <a:rPr lang="en-GB" altLang="en-US" dirty="0" smtClean="0"/>
              <a:t>Review and start to resolve WGLB comments</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 </a:t>
            </a:r>
            <a:r>
              <a:rPr lang="en-GB" altLang="en-US" dirty="0" smtClean="0"/>
              <a:t>	 8:00-9:00 EST  Review </a:t>
            </a:r>
            <a:r>
              <a:rPr lang="en-GB" altLang="en-US" dirty="0" smtClean="0"/>
              <a:t>new </a:t>
            </a:r>
            <a:r>
              <a:rPr lang="en-GB" altLang="en-US" dirty="0" smtClean="0"/>
              <a:t>text</a:t>
            </a:r>
          </a:p>
          <a:p>
            <a:pPr marL="342900" indent="-342900" algn="just">
              <a:buFont typeface="Arial" panose="020B0604020202020204" pitchFamily="34" charset="0"/>
              <a:buChar char="•"/>
              <a:defRPr/>
            </a:pPr>
            <a:r>
              <a:rPr lang="en-GB" altLang="en-US" dirty="0" smtClean="0"/>
              <a:t>…</a:t>
            </a:r>
            <a:r>
              <a:rPr lang="en-GB" altLang="en-US" dirty="0" smtClean="0"/>
              <a:t>	</a:t>
            </a:r>
            <a:r>
              <a:rPr lang="en-GB" altLang="en-US" dirty="0"/>
              <a:t> 8:00-9:00 EST  Review </a:t>
            </a:r>
            <a:r>
              <a:rPr lang="en-GB" altLang="en-US" dirty="0" smtClean="0"/>
              <a:t>WGLB comments</a:t>
            </a:r>
            <a:endParaRPr lang="en-GB" altLang="en-US" dirty="0" smtClean="0"/>
          </a:p>
          <a:p>
            <a:pPr marL="342900" indent="-342900" algn="just">
              <a:buFont typeface="Arial" panose="020B0604020202020204" pitchFamily="34" charset="0"/>
              <a:buChar char="•"/>
              <a:defRPr/>
            </a:pPr>
            <a:r>
              <a:rPr lang="en-GB" altLang="en-US" dirty="0" smtClean="0"/>
              <a:t>…</a:t>
            </a:r>
            <a:r>
              <a:rPr lang="en-GB" altLang="en-US" dirty="0"/>
              <a:t>	 8:00-9:00 EST  </a:t>
            </a:r>
            <a:r>
              <a:rPr lang="en-GB" altLang="en-US" dirty="0" smtClean="0"/>
              <a:t>Review WGLB comments</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a:t>additional </a:t>
            </a:r>
            <a:r>
              <a:rPr lang="de-DE" dirty="0" err="1"/>
              <a:t>session</a:t>
            </a:r>
            <a:r>
              <a:rPr lang="de-DE" dirty="0"/>
              <a:t> </a:t>
            </a:r>
            <a:r>
              <a:rPr lang="de-DE" dirty="0" err="1"/>
              <a:t>requested</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from</a:t>
            </a:r>
            <a:r>
              <a:rPr lang="de-DE" dirty="0"/>
              <a:t> </a:t>
            </a:r>
            <a:r>
              <a:rPr lang="de-DE" dirty="0" smtClean="0"/>
              <a:t>WGLB</a:t>
            </a:r>
            <a:endParaRPr lang="de-DE" dirty="0"/>
          </a:p>
          <a:p>
            <a:pPr marL="342900" indent="-342900" algn="just">
              <a:buFont typeface="Arial" panose="020B0604020202020204" pitchFamily="34" charset="0"/>
              <a:buChar char="•"/>
              <a:defRPr/>
            </a:pPr>
            <a:r>
              <a:rPr lang="de-DE" dirty="0" err="1"/>
              <a:t>Revise</a:t>
            </a:r>
            <a:r>
              <a:rPr lang="de-DE" dirty="0"/>
              <a:t> </a:t>
            </a:r>
            <a:r>
              <a:rPr lang="de-DE" dirty="0" err="1"/>
              <a:t>draft</a:t>
            </a:r>
            <a:r>
              <a:rPr lang="de-DE" dirty="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r>
              <a:rPr lang="de-DE" dirty="0" smtClean="0"/>
              <a:t> </a:t>
            </a:r>
            <a:r>
              <a:rPr lang="de-DE" dirty="0" err="1" smtClean="0"/>
              <a:t>ballot</a:t>
            </a:r>
            <a:endParaRPr lang="de-DE" dirty="0"/>
          </a:p>
          <a:p>
            <a:pPr algn="just">
              <a:buFontTx/>
              <a:buNone/>
              <a:defRPr/>
            </a:pPr>
            <a:endParaRPr lang="en-GB" altLang="en-US"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a:t>
            </a:r>
            <a:r>
              <a:rPr lang="en-GB" altLang="en-US" dirty="0" smtClean="0">
                <a:sym typeface="Wingdings" panose="05000000000000000000" pitchFamily="2" charset="2"/>
              </a:rPr>
              <a:t>15-17-288rX.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a:t>
            </a:r>
            <a:r>
              <a:rPr lang="en-GB" altLang="en-US" dirty="0" smtClean="0">
                <a:sym typeface="Wingdings" panose="05000000000000000000" pitchFamily="2" charset="2"/>
              </a:rPr>
              <a:t>…</a:t>
            </a: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r>
              <a:rPr lang="en-GB" altLang="en-US" dirty="0" smtClean="0">
                <a:sym typeface="Wingdings" panose="05000000000000000000" pitchFamily="2" charset="2"/>
              </a:rPr>
              <a:t>…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891001611"/>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a:t>
                      </a:r>
                      <a:r>
                        <a:rPr lang="de-DE" sz="1500" dirty="0" smtClean="0"/>
                        <a:t>Kai Lennert Bober, Tuncer </a:t>
                      </a:r>
                      <a:r>
                        <a:rPr lang="de-DE" sz="1500" dirty="0" smtClean="0"/>
                        <a:t>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Vancouver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206741551"/>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rgbClr val="FF0000"/>
                          </a:solidFill>
                        </a:rPr>
                        <a:t>TG13#5</a:t>
                      </a:r>
                      <a:r>
                        <a:rPr lang="en-US" sz="1600" b="0" dirty="0" smtClean="0">
                          <a:solidFill>
                            <a:srgbClr val="FF0000"/>
                          </a:solidFill>
                        </a:rPr>
                        <a:t>?</a:t>
                      </a: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TGbb#4</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rgbClr val="FFCCFF"/>
                          </a:solidFill>
                        </a:rPr>
                        <a:t>TG13#5</a:t>
                      </a:r>
                      <a:endParaRPr lang="en-US" sz="1600" b="1" dirty="0" smtClean="0">
                        <a:solidFill>
                          <a:srgbClr val="FFCCFF"/>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TGbb#3</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cxnSp>
        <p:nvCxnSpPr>
          <p:cNvPr id="3" name="Gerade Verbindung mit Pfeil 2"/>
          <p:cNvCxnSpPr/>
          <p:nvPr/>
        </p:nvCxnSpPr>
        <p:spPr bwMode="auto">
          <a:xfrm flipV="1">
            <a:off x="6019800" y="2743200"/>
            <a:ext cx="1295400" cy="1524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t>6 </a:t>
            </a:r>
            <a:r>
              <a:rPr lang="de-DE" dirty="0" err="1" smtClean="0"/>
              <a:t>sessions</a:t>
            </a:r>
            <a:endParaRPr lang="de-DE" dirty="0"/>
          </a:p>
          <a:p>
            <a:pPr marL="342900" indent="-342900" algn="just">
              <a:buFont typeface="Arial" panose="020B0604020202020204" pitchFamily="34" charset="0"/>
              <a:buChar char="•"/>
              <a:defRPr/>
            </a:pPr>
            <a:r>
              <a:rPr lang="en-GB" altLang="en-US" dirty="0" smtClean="0"/>
              <a:t>Hear new text contributions</a:t>
            </a:r>
          </a:p>
          <a:p>
            <a:pPr algn="just">
              <a:buNone/>
              <a:defRPr/>
            </a:pPr>
            <a:r>
              <a:rPr lang="de-DE" altLang="en-US" dirty="0" smtClean="0"/>
              <a:t>	- New </a:t>
            </a:r>
            <a:r>
              <a:rPr lang="de-DE" altLang="en-US" dirty="0" err="1" smtClean="0"/>
              <a:t>text</a:t>
            </a:r>
            <a:r>
              <a:rPr lang="de-DE" altLang="en-US" dirty="0" smtClean="0"/>
              <a:t> </a:t>
            </a:r>
            <a:r>
              <a:rPr lang="de-DE" altLang="en-US" dirty="0" err="1" smtClean="0"/>
              <a:t>for</a:t>
            </a:r>
            <a:r>
              <a:rPr lang="de-DE" altLang="en-US" dirty="0" smtClean="0"/>
              <a:t> MAC: </a:t>
            </a:r>
            <a:r>
              <a:rPr lang="de-DE" altLang="en-US" dirty="0" err="1" smtClean="0"/>
              <a:t>doc</a:t>
            </a:r>
            <a:r>
              <a:rPr lang="de-DE" altLang="en-US" dirty="0" smtClean="0"/>
              <a:t>. 15-18/XXXXr3</a:t>
            </a:r>
            <a:endParaRPr lang="de-DE" altLang="en-US" dirty="0"/>
          </a:p>
          <a:p>
            <a:pPr marL="342900" indent="-342900" algn="just">
              <a:buFont typeface="Arial" panose="020B0604020202020204" pitchFamily="34" charset="0"/>
              <a:buChar char="•"/>
              <a:defRPr/>
            </a:pPr>
            <a:r>
              <a:rPr lang="en-GB" altLang="en-US" dirty="0" smtClean="0"/>
              <a:t>Include </a:t>
            </a:r>
            <a:r>
              <a:rPr lang="en-GB" altLang="en-US" dirty="0"/>
              <a:t>them in the draft </a:t>
            </a:r>
            <a:endParaRPr lang="en-GB" altLang="en-US" dirty="0" smtClean="0"/>
          </a:p>
          <a:p>
            <a:pPr marL="342900" indent="-342900" algn="just">
              <a:buFont typeface="Arial" panose="020B0604020202020204" pitchFamily="34" charset="0"/>
              <a:buChar char="•"/>
              <a:defRPr/>
            </a:pPr>
            <a:r>
              <a:rPr lang="de-DE" dirty="0" err="1" smtClean="0"/>
              <a:t>Resolve</a:t>
            </a:r>
            <a:r>
              <a:rPr lang="de-DE" dirty="0" smtClean="0"/>
              <a:t> </a:t>
            </a:r>
            <a:r>
              <a:rPr lang="de-DE" dirty="0" err="1"/>
              <a:t>comments</a:t>
            </a:r>
            <a:r>
              <a:rPr lang="de-DE" dirty="0"/>
              <a:t> </a:t>
            </a:r>
            <a:r>
              <a:rPr lang="de-DE" dirty="0" err="1" smtClean="0"/>
              <a:t>against</a:t>
            </a:r>
            <a:r>
              <a:rPr lang="de-DE" dirty="0" smtClean="0"/>
              <a:t> D4.0</a:t>
            </a:r>
            <a:endParaRPr lang="de-DE" dirty="0"/>
          </a:p>
          <a:p>
            <a:pPr marL="342900" indent="-342900" algn="just">
              <a:buFont typeface="Arial" panose="020B0604020202020204" pitchFamily="34" charset="0"/>
              <a:buChar char="•"/>
              <a:defRPr/>
            </a:pPr>
            <a:r>
              <a:rPr lang="en-GB" altLang="en-US" dirty="0" smtClean="0"/>
              <a:t>Review </a:t>
            </a:r>
            <a:r>
              <a:rPr lang="en-GB" altLang="en-US" dirty="0"/>
              <a:t>the current </a:t>
            </a:r>
            <a:r>
              <a:rPr lang="en-GB" altLang="en-US" dirty="0" smtClean="0"/>
              <a:t>draft and resolve TBDs</a:t>
            </a:r>
            <a:endParaRPr lang="en-GB" altLang="en-US" dirty="0"/>
          </a:p>
          <a:p>
            <a:pPr marL="342900" indent="-342900" algn="just">
              <a:buFont typeface="Arial" panose="020B0604020202020204" pitchFamily="34" charset="0"/>
              <a:buChar char="•"/>
              <a:defRPr/>
            </a:pPr>
            <a:r>
              <a:rPr lang="en-GB" altLang="en-US" dirty="0" smtClean="0"/>
              <a:t>Prepare </a:t>
            </a:r>
            <a:r>
              <a:rPr lang="en-GB" altLang="en-US" dirty="0"/>
              <a:t>D5 </a:t>
            </a:r>
            <a:endParaRPr lang="en-GB" altLang="en-US" dirty="0" smtClean="0"/>
          </a:p>
          <a:p>
            <a:pPr marL="342900" indent="-342900" algn="just">
              <a:buFont typeface="Arial" panose="020B0604020202020204" pitchFamily="34" charset="0"/>
              <a:buChar char="•"/>
              <a:defRPr/>
            </a:pPr>
            <a:r>
              <a:rPr lang="en-GB" altLang="en-US" dirty="0" smtClean="0"/>
              <a:t>S</a:t>
            </a:r>
            <a:r>
              <a:rPr lang="de-DE" dirty="0" err="1" smtClean="0"/>
              <a:t>tart</a:t>
            </a:r>
            <a:r>
              <a:rPr lang="de-DE" dirty="0" smtClean="0"/>
              <a:t> </a:t>
            </a:r>
            <a:r>
              <a:rPr lang="de-DE" dirty="0"/>
              <a:t>WGLB</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a:t>
            </a:r>
            <a:r>
              <a:rPr lang="en-US" altLang="en-US" sz="3600" dirty="0" smtClean="0"/>
              <a:t>March 11,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723597830"/>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t>
                      </a:r>
                      <a:r>
                        <a:rPr lang="en-US" altLang="en-US" sz="1800" dirty="0" smtClean="0"/>
                        <a:t>agenda </a:t>
                      </a:r>
                      <a:r>
                        <a:rPr lang="en-US" altLang="en-US" sz="1800" dirty="0" smtClean="0"/>
                        <a:t>in doc. </a:t>
                      </a:r>
                      <a:r>
                        <a:rPr lang="en-US" altLang="en-US" sz="1800" dirty="0" smtClean="0"/>
                        <a:t>15-19/0100r0</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a:t>
                      </a:r>
                      <a:r>
                        <a:rPr lang="en-US" altLang="en-US" sz="1800" dirty="0" smtClean="0"/>
                        <a:t>15-19/</a:t>
                      </a:r>
                      <a:r>
                        <a:rPr lang="en-GB" altLang="en-US" sz="1800" dirty="0" smtClean="0"/>
                        <a:t>0099r0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a:t>
                      </a:r>
                      <a:r>
                        <a:rPr lang="en-US" altLang="en-US" sz="1800" dirty="0" smtClean="0"/>
                        <a:t>15-19/</a:t>
                      </a:r>
                      <a:r>
                        <a:rPr lang="en-GB" altLang="en-US" sz="1800" dirty="0" smtClean="0"/>
                        <a:t>0XXX</a:t>
                      </a:r>
                      <a:r>
                        <a:rPr lang="en-GB" altLang="en-US" sz="1800" baseline="0" dirty="0" smtClean="0"/>
                        <a:t>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contribution on MAC in </a:t>
                      </a:r>
                      <a:r>
                        <a:rPr lang="en-US" altLang="en-US" sz="1800" dirty="0" smtClean="0"/>
                        <a:t>doc. </a:t>
                      </a:r>
                      <a:r>
                        <a:rPr lang="en-US" altLang="en-US" sz="1800" dirty="0" smtClean="0"/>
                        <a:t>15-19/0080r0</a:t>
                      </a:r>
                      <a:endParaRPr lang="en-US"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59361569"/>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1562</Words>
  <Application>Microsoft Office PowerPoint</Application>
  <PresentationFormat>Bildschirmpräsentation (4:3)</PresentationFormat>
  <Paragraphs>415</Paragraphs>
  <Slides>24</Slides>
  <Notes>23</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2"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March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4887</cp:revision>
  <cp:lastPrinted>2014-11-04T15:04:57Z</cp:lastPrinted>
  <dcterms:created xsi:type="dcterms:W3CDTF">2007-04-17T18:10:23Z</dcterms:created>
  <dcterms:modified xsi:type="dcterms:W3CDTF">2019-03-02T16:55:57Z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