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5" autoAdjust="0"/>
    <p:restoredTop sz="94488" autoAdjust="0"/>
  </p:normalViewPr>
  <p:slideViewPr>
    <p:cSldViewPr>
      <p:cViewPr varScale="1">
        <p:scale>
          <a:sx n="103" d="100"/>
          <a:sy n="103" d="100"/>
        </p:scale>
        <p:origin x="2208"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802.15-19-0098-03-secn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March 2019 Interim]</a:t>
            </a:r>
          </a:p>
          <a:p>
            <a:pPr>
              <a:defRPr/>
            </a:pPr>
            <a:r>
              <a:rPr lang="en-US" altLang="en-US" sz="1600" b="1" dirty="0">
                <a:solidFill>
                  <a:schemeClr val="tx2"/>
                </a:solidFill>
              </a:rPr>
              <a:t>Date Submitted: </a:t>
            </a:r>
            <a:r>
              <a:rPr lang="en-US" altLang="en-US" sz="1600" dirty="0">
                <a:solidFill>
                  <a:schemeClr val="tx2"/>
                </a:solidFill>
              </a:rPr>
              <a:t>[12 March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March 2019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AM1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St. Louis meeting:   15-19-0032-00</a:t>
            </a:r>
          </a:p>
          <a:p>
            <a:pPr lvl="1"/>
            <a:r>
              <a:rPr lang="en-US" sz="1400" dirty="0"/>
              <a:t>Review start of 4y draft:  15-19-0081</a:t>
            </a:r>
          </a:p>
          <a:p>
            <a:pPr lvl="1"/>
            <a:r>
              <a:rPr lang="en-US" sz="1400" dirty="0"/>
              <a:t>Review PAR/CSD for 15.9a</a:t>
            </a:r>
          </a:p>
          <a:p>
            <a:pPr lvl="1"/>
            <a:r>
              <a:rPr lang="en-US" sz="1400" dirty="0"/>
              <a:t>Recess</a:t>
            </a:r>
          </a:p>
          <a:p>
            <a:r>
              <a:rPr lang="en-US" sz="1800" dirty="0"/>
              <a:t>Thursday AM1</a:t>
            </a:r>
            <a:endParaRPr lang="en-US" sz="1400" dirty="0"/>
          </a:p>
          <a:p>
            <a:pPr lvl="1"/>
            <a:r>
              <a:rPr lang="en-US" sz="1400" dirty="0"/>
              <a:t>Review 15.4 Section 9 edits needed for 4y – Create editing plan</a:t>
            </a:r>
          </a:p>
          <a:p>
            <a:pPr lvl="1"/>
            <a:r>
              <a:rPr lang="en-US" sz="1400" dirty="0"/>
              <a:t>Review/update timeline</a:t>
            </a:r>
          </a:p>
          <a:p>
            <a:pPr lvl="1"/>
            <a:r>
              <a:rPr lang="en-US" sz="1400" dirty="0"/>
              <a:t>Create Closing Report</a:t>
            </a:r>
          </a:p>
          <a:p>
            <a:pPr lvl="1"/>
            <a:r>
              <a:rPr lang="en-US" sz="1400" dirty="0"/>
              <a:t>Adjourn 4y SECN</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Wednesday PM1/Joint with 802.15.13</a:t>
            </a:r>
          </a:p>
          <a:p>
            <a:pPr lvl="1"/>
            <a:r>
              <a:rPr lang="en-US" sz="1400" dirty="0"/>
              <a:t>Open</a:t>
            </a:r>
          </a:p>
          <a:p>
            <a:pPr lvl="1"/>
            <a:r>
              <a:rPr lang="en-US" sz="1400" dirty="0"/>
              <a:t>Explain Auxiliary Security Header in IEEE 802.15.4-2015</a:t>
            </a:r>
          </a:p>
          <a:p>
            <a:pPr lvl="1"/>
            <a:r>
              <a:rPr lang="en-US" sz="1400" dirty="0"/>
              <a:t>[B14] </a:t>
            </a:r>
            <a:r>
              <a:rPr lang="en-US" sz="1400" dirty="0" err="1"/>
              <a:t>Kivinen</a:t>
            </a:r>
            <a:r>
              <a:rPr lang="en-US" sz="1400" dirty="0"/>
              <a:t>, T., “Security Section Pictures,” IEEE 802.15 document 15-15-0106-07-0mag, 2015</a:t>
            </a:r>
          </a:p>
          <a:p>
            <a:pPr lvl="1"/>
            <a:r>
              <a:rPr lang="en-US" sz="1400" dirty="0"/>
              <a:t>Role of IEEE 802.15.9</a:t>
            </a:r>
          </a:p>
          <a:p>
            <a:pPr lvl="1"/>
            <a:r>
              <a:rPr lang="en-US" sz="1400" dirty="0"/>
              <a:t>Recess</a:t>
            </a:r>
          </a:p>
          <a:p>
            <a:pPr lvl="1"/>
            <a:endParaRPr lang="en-US" sz="1400" dirty="0"/>
          </a:p>
          <a:p>
            <a:endParaRPr lang="en-US" dirty="0"/>
          </a:p>
        </p:txBody>
      </p:sp>
      <p:sp>
        <p:nvSpPr>
          <p:cNvPr id="4" name="Datumsplatzhalter 3"/>
          <p:cNvSpPr>
            <a:spLocks noGrp="1"/>
          </p:cNvSpPr>
          <p:nvPr>
            <p:ph type="dt" sz="half" idx="10"/>
          </p:nvPr>
        </p:nvSpPr>
        <p:spPr/>
        <p:txBody>
          <a:bodyPr/>
          <a:lstStyle/>
          <a:p>
            <a:pPr>
              <a:defRPr/>
            </a:pPr>
            <a:r>
              <a:rPr lang="en-US" altLang="en-US" dirty="0"/>
              <a:t>March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March 2019 Plenary</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March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774209993"/>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r>
                        <a:rPr lang="en-US" sz="1800" kern="1200" dirty="0">
                          <a:solidFill>
                            <a:schemeClr val="dk1"/>
                          </a:solidFill>
                          <a:latin typeface="+mn-lt"/>
                          <a:ea typeface="+mn-ea"/>
                          <a:cs typeface="+mn-cs"/>
                        </a:rPr>
                        <a:t>4y SECN/ 802.15.13</a:t>
                      </a: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March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Review contribution for Annex B coverage of AES-256-CCM</a:t>
            </a:r>
          </a:p>
          <a:p>
            <a:pPr lvl="1"/>
            <a:r>
              <a:rPr lang="en-US" dirty="0"/>
              <a:t>15-19-0081</a:t>
            </a:r>
          </a:p>
          <a:p>
            <a:r>
              <a:rPr lang="en-US" dirty="0"/>
              <a:t>Review 802.15.9a PAR/CSD:  15-19-0082, 15-19-0086</a:t>
            </a:r>
          </a:p>
          <a:p>
            <a:r>
              <a:rPr lang="en-US" dirty="0"/>
              <a:t>Review IEEE 802.15.4, Section 9 edits needed for 4y</a:t>
            </a:r>
          </a:p>
          <a:p>
            <a:r>
              <a:rPr lang="en-US" dirty="0"/>
              <a:t>Update timeline and create closing report</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March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981</TotalTime>
  <Words>782</Words>
  <Application>Microsoft Macintosh PowerPoint</Application>
  <PresentationFormat>On-screen Show (4:3)</PresentationFormat>
  <Paragraphs>122</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March 2019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392</cp:revision>
  <cp:lastPrinted>1998-02-10T13:28:06Z</cp:lastPrinted>
  <dcterms:created xsi:type="dcterms:W3CDTF">2017-03-12T21:31:02Z</dcterms:created>
  <dcterms:modified xsi:type="dcterms:W3CDTF">2019-03-13T17:59:27Z</dcterms:modified>
</cp:coreProperties>
</file>