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478" y="-10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February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February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February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February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February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mtClean="0"/>
              <a:t>February 2019</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February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mtClean="0"/>
              <a:t>February 2019</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mtClean="0"/>
              <a:t>February 2019</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February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February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mtClean="0"/>
              <a:t>February 2019</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doc.: IEEE </a:t>
            </a:r>
            <a:r>
              <a:rPr lang="en-US" altLang="en-US" sz="1400" b="1" kern="1200" dirty="0" smtClean="0">
                <a:solidFill>
                  <a:schemeClr val="tx1"/>
                </a:solidFill>
                <a:latin typeface="Times New Roman" pitchFamily="18" charset="0"/>
                <a:ea typeface="+mn-ea"/>
                <a:cs typeface="+mn-cs"/>
              </a:rPr>
              <a:t>802</a:t>
            </a:r>
            <a:r>
              <a:rPr lang="en-US" altLang="en-US" sz="1400" b="1" kern="1200" dirty="0" smtClean="0">
                <a:solidFill>
                  <a:schemeClr val="tx1"/>
                </a:solidFill>
                <a:latin typeface="Times New Roman" pitchFamily="18" charset="0"/>
                <a:ea typeface="+mn-ea"/>
                <a:cs typeface="+mn-cs"/>
              </a:rPr>
              <a:t>.</a:t>
            </a:r>
            <a:r>
              <a:rPr lang="de-DE" sz="1400" b="1" kern="1200" dirty="0" smtClean="0">
                <a:solidFill>
                  <a:schemeClr val="tx1"/>
                </a:solidFill>
                <a:latin typeface="Times New Roman" pitchFamily="18" charset="0"/>
                <a:ea typeface="+mn-ea"/>
                <a:cs typeface="+mn-cs"/>
              </a:rPr>
              <a:t> 15-19-0090-00-004w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in.me/timezone/1551108600000/1551114000000" TargetMode="External"/><Relationship Id="rId2" Type="http://schemas.openxmlformats.org/officeDocument/2006/relationships/hyperlink" Target="https://join.me/FAU-EN.LIKE" TargetMode="External"/><Relationship Id="rId1" Type="http://schemas.openxmlformats.org/officeDocument/2006/relationships/slideLayout" Target="../slideLayouts/slideLayout2.xml"/><Relationship Id="rId6" Type="http://schemas.openxmlformats.org/officeDocument/2006/relationships/hyperlink" Target="https://join.me/app" TargetMode="External"/><Relationship Id="rId5" Type="http://schemas.openxmlformats.org/officeDocument/2006/relationships/hyperlink" Target="https://join.me/intphone/812403247/0" TargetMode="External"/><Relationship Id="rId4" Type="http://schemas.openxmlformats.org/officeDocument/2006/relationships/hyperlink" Target="tel:+1.857.444.6500,,8124032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dirty="0" err="1" smtClean="0"/>
              <a:t>February</a:t>
            </a:r>
            <a:r>
              <a:rPr lang="de-DE" altLang="en-US" sz="1400" dirty="0" smtClean="0"/>
              <a:t>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Agenda for 08 January 2019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[21 December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a:t>
            </a:r>
            <a:r>
              <a:rPr lang="en-US" sz="1600" dirty="0" smtClean="0"/>
              <a:t>25</a:t>
            </a:r>
            <a:r>
              <a:rPr lang="en-US" sz="1600" baseline="30000" dirty="0" smtClean="0"/>
              <a:t>th</a:t>
            </a:r>
            <a:r>
              <a:rPr lang="en-US" sz="1600" dirty="0" smtClean="0"/>
              <a:t> February 2019. 16:30am </a:t>
            </a:r>
            <a:r>
              <a:rPr lang="en-US" sz="1600" dirty="0" smtClean="0"/>
              <a:t>(Europe</a:t>
            </a:r>
            <a:r>
              <a:rPr lang="en-US" sz="1600" dirty="0" smtClean="0"/>
              <a:t>) </a:t>
            </a:r>
            <a:r>
              <a:rPr lang="en-US" sz="1600" dirty="0" smtClean="0"/>
              <a:t>duration max. 1h30</a:t>
            </a:r>
          </a:p>
          <a:p>
            <a:pPr marL="514350" indent="-514350">
              <a:buFont typeface="+mj-lt"/>
              <a:buAutoNum type="arabicPeriod"/>
            </a:pPr>
            <a:r>
              <a:rPr lang="en-GB" sz="1600" dirty="0" smtClean="0"/>
              <a:t>Welcome</a:t>
            </a:r>
          </a:p>
          <a:p>
            <a:pPr marL="514350" indent="-514350">
              <a:buFont typeface="+mj-lt"/>
              <a:buAutoNum type="arabicPeriod"/>
            </a:pPr>
            <a:r>
              <a:rPr lang="en-GB" sz="1600" dirty="0" smtClean="0"/>
              <a:t>Discussion </a:t>
            </a:r>
            <a:r>
              <a:rPr lang="en-GB" sz="1600" dirty="0" smtClean="0"/>
              <a:t>on Updated 802.15.4w Draft</a:t>
            </a:r>
          </a:p>
          <a:p>
            <a:pPr marL="514350" indent="-514350">
              <a:buFont typeface="+mj-lt"/>
              <a:buAutoNum type="arabicPeriod"/>
            </a:pPr>
            <a:r>
              <a:rPr lang="en-US" sz="1600" dirty="0" err="1" smtClean="0"/>
              <a:t>AoB</a:t>
            </a:r>
            <a:endParaRPr lang="en-US" sz="1600" dirty="0" smtClean="0"/>
          </a:p>
          <a:p>
            <a:pPr marL="514350" indent="-514350">
              <a:buFont typeface="+mj-lt"/>
              <a:buAutoNum type="arabicPeriod"/>
            </a:pPr>
            <a:endParaRPr lang="en-US" sz="1600" i="1" dirty="0"/>
          </a:p>
          <a:p>
            <a:pPr marL="0" indent="0">
              <a:buNone/>
            </a:pPr>
            <a:r>
              <a:rPr lang="en-US" sz="1600" i="1" dirty="0" smtClean="0"/>
              <a:t>If you have problems with the PC audio please use the telephone dial-in numbers</a:t>
            </a:r>
            <a:endParaRPr lang="en-US" sz="1600" i="1" dirty="0"/>
          </a:p>
        </p:txBody>
      </p:sp>
      <p:sp>
        <p:nvSpPr>
          <p:cNvPr id="2" name="Datumsplatzhalter 1"/>
          <p:cNvSpPr>
            <a:spLocks noGrp="1"/>
          </p:cNvSpPr>
          <p:nvPr>
            <p:ph type="dt" sz="half" idx="10"/>
          </p:nvPr>
        </p:nvSpPr>
        <p:spPr/>
        <p:txBody>
          <a:bodyPr/>
          <a:lstStyle/>
          <a:p>
            <a:r>
              <a:rPr lang="de-DE" altLang="en-US" smtClean="0"/>
              <a:t>February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r>
              <a:rPr lang="en-US" sz="1400" b="1" dirty="0"/>
              <a:t>You have been invited to a join.me meeting</a:t>
            </a:r>
            <a:r>
              <a:rPr lang="en-US" sz="1400" dirty="0"/>
              <a:t> </a:t>
            </a:r>
          </a:p>
          <a:p>
            <a:r>
              <a:rPr lang="en-US" sz="1400" b="1" dirty="0"/>
              <a:t>Join the meeting: </a:t>
            </a:r>
            <a:r>
              <a:rPr lang="en-US" sz="1400" b="1" dirty="0">
                <a:hlinkClick r:id="rId2"/>
              </a:rPr>
              <a:t>join.me/FAU-EN.LIKE</a:t>
            </a:r>
            <a:r>
              <a:rPr lang="en-US" sz="1400" dirty="0"/>
              <a:t> </a:t>
            </a:r>
          </a:p>
          <a:p>
            <a:r>
              <a:rPr lang="en-US" sz="1400" dirty="0"/>
              <a:t>Monday, February 25, 2019 4:30 PM </a:t>
            </a:r>
            <a:br>
              <a:rPr lang="en-US" sz="1400" dirty="0"/>
            </a:br>
            <a:r>
              <a:rPr lang="en-US" sz="1400" dirty="0"/>
              <a:t>Amsterdam, Berlin, Bern, Rome, Stockholm, Vienna </a:t>
            </a:r>
            <a:br>
              <a:rPr lang="en-US" sz="1400" dirty="0"/>
            </a:br>
            <a:r>
              <a:rPr lang="en-US" sz="1400" dirty="0">
                <a:hlinkClick r:id="rId3"/>
              </a:rPr>
              <a:t>In my time zone?</a:t>
            </a:r>
            <a:r>
              <a:rPr lang="en-US" sz="1400" dirty="0"/>
              <a:t> </a:t>
            </a:r>
          </a:p>
          <a:p>
            <a:r>
              <a:rPr lang="en-US" sz="1400" b="1" dirty="0"/>
              <a:t>To dial in by phone:</a:t>
            </a:r>
            <a:r>
              <a:rPr lang="en-US" sz="1400" dirty="0"/>
              <a:t> </a:t>
            </a:r>
            <a:r>
              <a:rPr lang="en-US" sz="1400" dirty="0"/>
              <a:t>United States - Boston, MA </a:t>
            </a:r>
            <a:r>
              <a:rPr lang="en-US" sz="1400" dirty="0"/>
              <a:t/>
            </a:r>
            <a:br>
              <a:rPr lang="en-US" sz="1400" dirty="0"/>
            </a:br>
            <a:r>
              <a:rPr lang="en-US" sz="1400" b="1" dirty="0">
                <a:hlinkClick r:id="rId4"/>
              </a:rPr>
              <a:t>+1.857.444.6500</a:t>
            </a:r>
            <a:r>
              <a:rPr lang="en-US" sz="1400" dirty="0"/>
              <a:t> </a:t>
            </a:r>
          </a:p>
          <a:p>
            <a:r>
              <a:rPr lang="en-US" sz="1400" dirty="0" smtClean="0">
                <a:hlinkClick r:id="rId5"/>
              </a:rPr>
              <a:t>More </a:t>
            </a:r>
            <a:r>
              <a:rPr lang="en-US" sz="1400" dirty="0">
                <a:hlinkClick r:id="rId5"/>
              </a:rPr>
              <a:t>phone numbers</a:t>
            </a:r>
            <a:r>
              <a:rPr lang="en-US" sz="1400" dirty="0"/>
              <a:t> </a:t>
            </a:r>
          </a:p>
          <a:p>
            <a:r>
              <a:rPr lang="en-US" sz="1400" dirty="0"/>
              <a:t>Conference ID: </a:t>
            </a:r>
            <a:br>
              <a:rPr lang="en-US" sz="1400" dirty="0"/>
            </a:br>
            <a:r>
              <a:rPr lang="en-US" sz="1400" b="1" dirty="0"/>
              <a:t>812-403-247 #</a:t>
            </a:r>
            <a:r>
              <a:rPr lang="en-US" sz="1400" dirty="0"/>
              <a:t> </a:t>
            </a:r>
          </a:p>
          <a:p>
            <a:r>
              <a:rPr lang="en-US" sz="1400" dirty="0"/>
              <a:t>Need to share screen?  </a:t>
            </a:r>
            <a:r>
              <a:rPr lang="en-US" sz="1400" dirty="0">
                <a:hlinkClick r:id="rId6"/>
              </a:rPr>
              <a:t>Download the app</a:t>
            </a:r>
            <a:r>
              <a:rPr lang="en-US" sz="1400" dirty="0"/>
              <a:t> </a:t>
            </a:r>
          </a:p>
          <a:p>
            <a:pPr>
              <a:tabLst>
                <a:tab pos="88900" algn="l"/>
                <a:tab pos="177800" algn="l"/>
                <a:tab pos="266700" algn="l"/>
              </a:tabLst>
            </a:pPr>
            <a:endParaRPr lang="en-US" sz="1400" b="1" dirty="0"/>
          </a:p>
        </p:txBody>
      </p:sp>
      <p:sp>
        <p:nvSpPr>
          <p:cNvPr id="2" name="Datumsplatzhalter 1"/>
          <p:cNvSpPr>
            <a:spLocks noGrp="1"/>
          </p:cNvSpPr>
          <p:nvPr>
            <p:ph type="dt" sz="half" idx="10"/>
          </p:nvPr>
        </p:nvSpPr>
        <p:spPr/>
        <p:txBody>
          <a:bodyPr/>
          <a:lstStyle/>
          <a:p>
            <a:r>
              <a:rPr lang="de-DE" altLang="en-US" smtClean="0"/>
              <a:t>February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113</Words>
  <Application>Microsoft Office PowerPoint</Application>
  <PresentationFormat>Bildschirmpräsentation (4:3)</PresentationFormat>
  <Paragraphs>35</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82</cp:revision>
  <cp:lastPrinted>1998-02-10T13:28:06Z</cp:lastPrinted>
  <dcterms:created xsi:type="dcterms:W3CDTF">2016-10-13T07:14:26Z</dcterms:created>
  <dcterms:modified xsi:type="dcterms:W3CDTF">2019-02-25T13:26:03Z</dcterms:modified>
</cp:coreProperties>
</file>