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478" y="-10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February 2019</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February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February 2019</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en-US" altLang="en-US" sz="1400" b="1" kern="1200" dirty="0" smtClean="0">
                <a:solidFill>
                  <a:schemeClr val="tx1"/>
                </a:solidFill>
                <a:latin typeface="Times New Roman" pitchFamily="18" charset="0"/>
                <a:ea typeface="+mn-ea"/>
                <a:cs typeface="+mn-cs"/>
              </a:rPr>
              <a:t>.</a:t>
            </a:r>
            <a:r>
              <a:rPr lang="de-DE" sz="1400" b="1" kern="1200" dirty="0" smtClean="0">
                <a:solidFill>
                  <a:schemeClr val="tx1"/>
                </a:solidFill>
                <a:latin typeface="Times New Roman" pitchFamily="18" charset="0"/>
                <a:ea typeface="+mn-ea"/>
                <a:cs typeface="+mn-cs"/>
              </a:rPr>
              <a:t> 15-19-0090-00-004w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timezone/1551108600000/155111400000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6" Type="http://schemas.openxmlformats.org/officeDocument/2006/relationships/hyperlink" Target="https://join.me/app" TargetMode="External"/><Relationship Id="rId5" Type="http://schemas.openxmlformats.org/officeDocument/2006/relationships/hyperlink" Target="https://join.me/intphone/812403247/0" TargetMode="External"/><Relationship Id="rId4" Type="http://schemas.openxmlformats.org/officeDocument/2006/relationships/hyperlink" Target="tel:+1.857.444.6500,,8124032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dirty="0" err="1" smtClean="0"/>
              <a:t>February</a:t>
            </a:r>
            <a:r>
              <a:rPr lang="de-DE" altLang="en-US" sz="1400" dirty="0" smtClean="0"/>
              <a:t>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08 January 2019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[21 December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25</a:t>
            </a:r>
            <a:r>
              <a:rPr lang="en-US" sz="1600" baseline="30000" dirty="0" smtClean="0"/>
              <a:t>th</a:t>
            </a:r>
            <a:r>
              <a:rPr lang="en-US" sz="1600" dirty="0" smtClean="0"/>
              <a:t> February 2019. 16:30am </a:t>
            </a:r>
            <a:r>
              <a:rPr lang="en-US" sz="1600" dirty="0" smtClean="0"/>
              <a:t>(Europe</a:t>
            </a:r>
            <a:r>
              <a:rPr lang="en-US" sz="1600" dirty="0" smtClean="0"/>
              <a:t>) </a:t>
            </a:r>
            <a:r>
              <a:rPr lang="en-US" sz="1600" dirty="0" smtClean="0"/>
              <a:t>duration max. 1h30</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Discussion </a:t>
            </a:r>
            <a:r>
              <a:rPr lang="en-GB" sz="1600" dirty="0" smtClean="0"/>
              <a:t>on Updated 802.15.4w Draft</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February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en-US" sz="1400" b="1" dirty="0"/>
              <a:t>You have been invited to a join.me meeting</a:t>
            </a:r>
            <a:r>
              <a:rPr lang="en-US" sz="1400" dirty="0"/>
              <a:t> </a:t>
            </a:r>
          </a:p>
          <a:p>
            <a:r>
              <a:rPr lang="en-US" sz="1400" b="1" dirty="0"/>
              <a:t>Join the meeting: </a:t>
            </a:r>
            <a:r>
              <a:rPr lang="en-US" sz="1400" b="1" dirty="0">
                <a:hlinkClick r:id="rId2"/>
              </a:rPr>
              <a:t>join.me/FAU-EN.LIKE</a:t>
            </a:r>
            <a:r>
              <a:rPr lang="en-US" sz="1400" dirty="0"/>
              <a:t> </a:t>
            </a:r>
          </a:p>
          <a:p>
            <a:r>
              <a:rPr lang="en-US" sz="1400" dirty="0"/>
              <a:t>Monday, February 25, 2019 4:30 PM </a:t>
            </a:r>
            <a:br>
              <a:rPr lang="en-US" sz="1400" dirty="0"/>
            </a:br>
            <a:r>
              <a:rPr lang="en-US" sz="1400" dirty="0"/>
              <a:t>Amsterdam, Berlin, Bern, Rome, Stockholm, Vienna </a:t>
            </a:r>
            <a:br>
              <a:rPr lang="en-US" sz="1400" dirty="0"/>
            </a:br>
            <a:r>
              <a:rPr lang="en-US" sz="1400" dirty="0">
                <a:hlinkClick r:id="rId3"/>
              </a:rPr>
              <a:t>In my time zone?</a:t>
            </a:r>
            <a:r>
              <a:rPr lang="en-US" sz="1400" dirty="0"/>
              <a:t> </a:t>
            </a:r>
          </a:p>
          <a:p>
            <a:r>
              <a:rPr lang="en-US" sz="1400" b="1" dirty="0"/>
              <a:t>To dial in by phone:</a:t>
            </a:r>
            <a:r>
              <a:rPr lang="en-US" sz="1400" dirty="0"/>
              <a:t> </a:t>
            </a:r>
            <a:r>
              <a:rPr lang="en-US" sz="1400" dirty="0"/>
              <a:t>United States - Boston, MA </a:t>
            </a:r>
            <a:r>
              <a:rPr lang="en-US" sz="1400" dirty="0"/>
              <a:t/>
            </a:r>
            <a:br>
              <a:rPr lang="en-US" sz="1400" dirty="0"/>
            </a:br>
            <a:r>
              <a:rPr lang="en-US" sz="1400" b="1" dirty="0">
                <a:hlinkClick r:id="rId4"/>
              </a:rPr>
              <a:t>+1.857.444.6500</a:t>
            </a:r>
            <a:r>
              <a:rPr lang="en-US" sz="1400" dirty="0"/>
              <a:t> </a:t>
            </a:r>
          </a:p>
          <a:p>
            <a:r>
              <a:rPr lang="en-US" sz="1400" dirty="0" smtClean="0">
                <a:hlinkClick r:id="rId5"/>
              </a:rPr>
              <a:t>More </a:t>
            </a:r>
            <a:r>
              <a:rPr lang="en-US" sz="1400" dirty="0">
                <a:hlinkClick r:id="rId5"/>
              </a:rPr>
              <a:t>phone numbers</a:t>
            </a:r>
            <a:r>
              <a:rPr lang="en-US" sz="1400" dirty="0"/>
              <a:t> </a:t>
            </a:r>
          </a:p>
          <a:p>
            <a:r>
              <a:rPr lang="en-US" sz="1400" dirty="0"/>
              <a:t>Conference ID: </a:t>
            </a:r>
            <a:br>
              <a:rPr lang="en-US" sz="1400" dirty="0"/>
            </a:br>
            <a:r>
              <a:rPr lang="en-US" sz="1400" b="1" dirty="0"/>
              <a:t>812-403-247 #</a:t>
            </a:r>
            <a:r>
              <a:rPr lang="en-US" sz="1400" dirty="0"/>
              <a:t> </a:t>
            </a:r>
          </a:p>
          <a:p>
            <a:r>
              <a:rPr lang="en-US" sz="1400" dirty="0"/>
              <a:t>Need to share screen?  </a:t>
            </a:r>
            <a:r>
              <a:rPr lang="en-US" sz="1400" dirty="0">
                <a:hlinkClick r:id="rId6"/>
              </a:rPr>
              <a:t>Download the app</a:t>
            </a:r>
            <a:r>
              <a:rPr lang="en-US" sz="1400" dirty="0"/>
              <a:t> </a:t>
            </a:r>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February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113</Words>
  <Application>Microsoft Office PowerPoint</Application>
  <PresentationFormat>Bildschirmpräsentation (4:3)</PresentationFormat>
  <Paragraphs>35</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82</cp:revision>
  <cp:lastPrinted>1998-02-10T13:28:06Z</cp:lastPrinted>
  <dcterms:created xsi:type="dcterms:W3CDTF">2016-10-13T07:14:26Z</dcterms:created>
  <dcterms:modified xsi:type="dcterms:W3CDTF">2019-02-25T13:26:03Z</dcterms:modified>
</cp:coreProperties>
</file>