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354" r:id="rId3"/>
    <p:sldId id="355" r:id="rId4"/>
    <p:sldId id="356" r:id="rId5"/>
    <p:sldId id="357" r:id="rId6"/>
    <p:sldId id="358" r:id="rId7"/>
    <p:sldId id="271" r:id="rId8"/>
    <p:sldId id="272" r:id="rId9"/>
    <p:sldId id="264" r:id="rId10"/>
    <p:sldId id="315" r:id="rId11"/>
    <p:sldId id="303" r:id="rId12"/>
    <p:sldId id="364" r:id="rId13"/>
    <p:sldId id="342" r:id="rId14"/>
    <p:sldId id="36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01" autoAdjust="0"/>
  </p:normalViewPr>
  <p:slideViewPr>
    <p:cSldViewPr>
      <p:cViewPr varScale="1">
        <p:scale>
          <a:sx n="99" d="100"/>
          <a:sy n="99" d="100"/>
        </p:scale>
        <p:origin x="216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19</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&lt;Mar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15-19-0089-00-0mag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Vancouver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11 Mar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Mar 2019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Mar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7172" y="1586706"/>
            <a:ext cx="92964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457200" indent="-457200" eaLnBrk="0" fontAlgn="b" hangingPunct="0">
              <a:buClr>
                <a:srgbClr val="FF0000"/>
              </a:buClr>
              <a:buFont typeface="Wingdings" charset="0"/>
              <a:buChar char="q"/>
            </a:pPr>
            <a:endParaRPr lang="en-US" sz="2400" b="1" dirty="0"/>
          </a:p>
          <a:p>
            <a:pPr marL="457200" indent="-457200" eaLnBrk="0" fontAlgn="b" hangingPunct="0">
              <a:buClr>
                <a:srgbClr val="FF0000"/>
              </a:buClr>
              <a:buFont typeface="Wingdings" charset="0"/>
              <a:buChar char="q"/>
            </a:pPr>
            <a:r>
              <a:rPr lang="en-US" sz="2400" b="1" dirty="0"/>
              <a:t>Discussion on terminology changes to the Operations Manual?</a:t>
            </a:r>
            <a:br>
              <a:rPr lang="en-US" sz="2400" b="1" dirty="0"/>
            </a:br>
            <a:r>
              <a:rPr lang="en-US" sz="2400" b="1" dirty="0"/>
              <a:t>(15-10-0235-22</a:t>
            </a:r>
            <a:r>
              <a:rPr lang="en-US" sz="2400" dirty="0"/>
              <a:t>)</a:t>
            </a:r>
          </a:p>
          <a:p>
            <a:pPr marL="457200" indent="-457200" eaLnBrk="0" fontAlgn="b" hangingPunct="0">
              <a:buClr>
                <a:srgbClr val="FF0000"/>
              </a:buClr>
              <a:buFont typeface="Wingdings" charset="0"/>
              <a:buChar char="q"/>
            </a:pPr>
            <a:endParaRPr lang="en-US" sz="2400" b="1" dirty="0"/>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a:buClr>
                <a:srgbClr val="FF0000"/>
              </a:buClr>
              <a:buFont typeface="Wingdings" charset="2"/>
              <a:buChar char="q"/>
            </a:pPr>
            <a:r>
              <a:rPr lang="en-US" sz="2800" dirty="0"/>
              <a:t>Agenda items for IETF 104 will be discussed</a:t>
            </a:r>
          </a:p>
          <a:p>
            <a:pPr>
              <a:buClr>
                <a:srgbClr val="FF0000"/>
              </a:buClr>
              <a:buFont typeface="Wingdings" charset="2"/>
              <a:buChar char="q"/>
            </a:pPr>
            <a:endParaRPr lang="en-US" sz="2800" dirty="0"/>
          </a:p>
          <a:p>
            <a:pPr>
              <a:buClr>
                <a:srgbClr val="FF0000"/>
              </a:buClr>
              <a:buFont typeface="Wingdings" charset="2"/>
              <a:buChar char="q"/>
            </a:pPr>
            <a:r>
              <a:rPr lang="en-US" sz="2800" dirty="0"/>
              <a:t>The second meeting will be focused upon SCHC</a:t>
            </a:r>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&lt;Mar 2019&gt;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12</a:t>
            </a:fld>
            <a:endParaRPr lang="en-US"/>
          </a:p>
        </p:txBody>
      </p:sp>
      <p:sp>
        <p:nvSpPr>
          <p:cNvPr id="5" name="Rectangle 4"/>
          <p:cNvSpPr/>
          <p:nvPr/>
        </p:nvSpPr>
        <p:spPr>
          <a:xfrm>
            <a:off x="304800" y="2133600"/>
            <a:ext cx="8534400" cy="2985433"/>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Network Enablers for Seamless HMD-based VR (Virtual Reality), SG plan and activities by S Das</a:t>
            </a:r>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charset="0"/>
              <a:buChar char="q"/>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7304" y="990600"/>
            <a:ext cx="8320087"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Terminology changes mandated by IEEE-SA changes were inserted into 15-10-0235-22</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Network Enablers for Seamless HMD-based VR (Virtual Reality), SG plan and activities</a:t>
            </a:r>
          </a:p>
          <a:p>
            <a:pPr marL="1257300" lvl="2" indent="-342900">
              <a:buClr>
                <a:srgbClr val="FF0000"/>
              </a:buClr>
              <a:buFont typeface="Wingdings" charset="2"/>
              <a:buChar char="q"/>
            </a:pPr>
            <a:r>
              <a:rPr lang="en-US" sz="1800" b="1" dirty="0"/>
              <a:t>Intent of presentation was to advise 802.15 of need for high data rate short range wireless link for a study group in 802.21</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Discussed including 802.15.4w into IETF LPWA</a:t>
            </a:r>
          </a:p>
          <a:p>
            <a:pPr marL="800100" lvl="1" indent="-342900">
              <a:buClr>
                <a:srgbClr val="FF0000"/>
              </a:buClr>
              <a:buFont typeface="Wingdings" charset="2"/>
              <a:buChar char="q"/>
            </a:pPr>
            <a:r>
              <a:rPr lang="en-US" sz="1800" b="1" dirty="0"/>
              <a:t>Reviewed IETF document “SCHC for 802.15.4 </a:t>
            </a:r>
            <a:r>
              <a:rPr lang="en-US" sz="1800" b="1" dirty="0" err="1"/>
              <a:t>lpwan</a:t>
            </a:r>
            <a:r>
              <a:rPr lang="en-US" sz="1800" b="1" dirty="0"/>
              <a:t> applications draft-authors-lpwan-schc-802154-00”</a:t>
            </a:r>
          </a:p>
          <a:p>
            <a:pPr marL="800100" lvl="1" indent="-342900">
              <a:buClr>
                <a:srgbClr val="FF0000"/>
              </a:buClr>
              <a:buFont typeface="Wingdings" charset="2"/>
              <a:buChar char="q"/>
            </a:pPr>
            <a:r>
              <a:rPr lang="en-US" sz="1800" b="1" dirty="0"/>
              <a:t>Discussed revision to above document</a:t>
            </a:r>
          </a:p>
          <a:p>
            <a:pPr marL="800100" lvl="1" indent="-342900">
              <a:buClr>
                <a:srgbClr val="FF0000"/>
              </a:buClr>
              <a:buFont typeface="Wingdings" charset="2"/>
              <a:buChar char="q"/>
            </a:pPr>
            <a:endParaRPr lang="en-US" sz="1800" b="1" dirty="0"/>
          </a:p>
          <a:p>
            <a:pPr marL="342900" indent="-342900">
              <a:buClr>
                <a:srgbClr val="FF0000"/>
              </a:buClr>
              <a:buFont typeface="Wingdings" charset="2"/>
              <a:buChar char="q"/>
            </a:pPr>
            <a:r>
              <a:rPr lang="en-US" sz="1800" b="1" dirty="0"/>
              <a:t>Minutes will be posted in document 15-19-0055-00</a:t>
            </a:r>
          </a:p>
        </p:txBody>
      </p:sp>
    </p:spTree>
    <p:extLst>
      <p:ext uri="{BB962C8B-B14F-4D97-AF65-F5344CB8AC3E}">
        <p14:creationId xmlns:p14="http://schemas.microsoft.com/office/powerpoint/2010/main" val="168877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073727"/>
            <a:ext cx="8701087" cy="52291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change requests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104 in Prague</a:t>
            </a:r>
          </a:p>
          <a:p>
            <a:pPr marL="800100" lvl="1" indent="-342900">
              <a:buClr>
                <a:srgbClr val="FF0000"/>
              </a:buClr>
              <a:buFont typeface="Wingdings" charset="2"/>
              <a:buChar char="q"/>
            </a:pPr>
            <a:r>
              <a:rPr lang="en-US" sz="2400" b="1" dirty="0"/>
              <a:t>Develop SCHC strategy for 802.15.4, with a focus on 802.15.4w</a:t>
            </a:r>
          </a:p>
          <a:p>
            <a:pPr marL="800100" lvl="1" indent="-342900">
              <a:buClr>
                <a:srgbClr val="FF0000"/>
              </a:buClr>
              <a:buFont typeface="Wingdings" charset="2"/>
              <a:buChar char="q"/>
            </a:pPr>
            <a:r>
              <a:rPr lang="en-US" sz="2400" b="1" dirty="0"/>
              <a:t>Discussion of including 802.15.4w into revised LPWA charter</a:t>
            </a:r>
          </a:p>
        </p:txBody>
      </p:sp>
    </p:spTree>
    <p:extLst>
      <p:ext uri="{BB962C8B-B14F-4D97-AF65-F5344CB8AC3E}">
        <p14:creationId xmlns:p14="http://schemas.microsoft.com/office/powerpoint/2010/main" val="298781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686800" cy="4737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11 Mar, PM1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Wednesday 13 Mar, AM2</a:t>
            </a:r>
          </a:p>
          <a:p>
            <a:pPr marL="463550" lvl="1" indent="452438">
              <a:buClr>
                <a:srgbClr val="FF0000"/>
              </a:buClr>
              <a:buFont typeface="Wingdings" charset="2"/>
              <a:buChar char="q"/>
              <a:tabLst>
                <a:tab pos="904875" algn="l"/>
                <a:tab pos="5091113" algn="l"/>
              </a:tabLst>
            </a:pPr>
            <a:r>
              <a:rPr lang="en-US" sz="2400" b="1" dirty="0"/>
              <a:t>Summary of IEEE 802.15.10a by C Perkins</a:t>
            </a:r>
          </a:p>
          <a:p>
            <a:pPr marL="457200" indent="-457200" eaLnBrk="0" fontAlgn="b" hangingPunct="0">
              <a:buClr>
                <a:srgbClr val="FF0000"/>
              </a:buClr>
              <a:buFont typeface="Wingdings" charset="0"/>
              <a:buChar char="q"/>
              <a:tabLst>
                <a:tab pos="5197475" algn="l"/>
              </a:tabLst>
            </a:pPr>
            <a:r>
              <a:rPr lang="en-US" sz="3200" b="1" dirty="0"/>
              <a:t>SC IETF 	</a:t>
            </a:r>
            <a:endParaRPr lang="en-US" sz="2400" b="1" dirty="0"/>
          </a:p>
          <a:p>
            <a:pPr marL="800100" lvl="1" indent="-342900">
              <a:buClr>
                <a:srgbClr val="FF0000"/>
              </a:buClr>
              <a:buFont typeface="Wingdings" charset="2"/>
              <a:buChar char="q"/>
            </a:pPr>
            <a:r>
              <a:rPr lang="en-US" sz="2400" b="1" dirty="0"/>
              <a:t>Wednesday 13 Mar, PM2:  discussion of inclusion of 802.15w into IETF LPWA</a:t>
            </a:r>
          </a:p>
          <a:p>
            <a:pPr marL="800100" lvl="1" indent="-342900">
              <a:buClr>
                <a:srgbClr val="FF0000"/>
              </a:buClr>
              <a:buFont typeface="Wingdings" charset="2"/>
              <a:buChar char="q"/>
            </a:pPr>
            <a:r>
              <a:rPr lang="en-US" sz="2400" b="1" dirty="0"/>
              <a:t>Thursday 14 Mar, PM2: SCHC for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48520</TotalTime>
  <Words>1080</Words>
  <Application>Microsoft Macintosh PowerPoint</Application>
  <PresentationFormat>On-screen Show (4:3)</PresentationFormat>
  <Paragraphs>205</Paragraphs>
  <Slides>14</Slides>
  <Notes>8</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IETF</vt:lpstr>
      <vt:lpstr>PowerPoint Presentation</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pat@kinneys.us</cp:lastModifiedBy>
  <cp:revision>1030</cp:revision>
  <cp:lastPrinted>2016-07-25T16:00:41Z</cp:lastPrinted>
  <dcterms:created xsi:type="dcterms:W3CDTF">2009-07-12T16:25:16Z</dcterms:created>
  <dcterms:modified xsi:type="dcterms:W3CDTF">2019-03-11T20:03:26Z</dcterms:modified>
  <cp:category/>
</cp:coreProperties>
</file>