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15" r:id="rId11"/>
    <p:sldId id="322"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p:scale>
          <a:sx n="100" d="100"/>
          <a:sy n="100" d="100"/>
        </p:scale>
        <p:origin x="2656" y="6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2019&gt;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15-19-0085-01-0012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Mar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Mar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Mar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458787"/>
            <a:ext cx="7772400" cy="990600"/>
          </a:xfrm>
        </p:spPr>
        <p:txBody>
          <a:bodyPr/>
          <a:lstStyle/>
          <a:p>
            <a:r>
              <a:rPr lang="en-US" b="1" dirty="0">
                <a:latin typeface="Times New Roman" charset="0"/>
                <a:ea typeface="ＭＳ Ｐゴシック" charset="0"/>
                <a:cs typeface="ＭＳ Ｐゴシック" charset="0"/>
              </a:rPr>
              <a:t>March 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BFFA9435-8995-4A46-B1E0-3A71EE990EB2}"/>
              </a:ext>
            </a:extLst>
          </p:cNvPr>
          <p:cNvSpPr/>
          <p:nvPr/>
        </p:nvSpPr>
        <p:spPr>
          <a:xfrm>
            <a:off x="304800" y="1066800"/>
            <a:ext cx="8610600" cy="5509200"/>
          </a:xfrm>
          <a:prstGeom prst="rect">
            <a:avLst/>
          </a:prstGeom>
        </p:spPr>
        <p:txBody>
          <a:bodyPr wrap="square">
            <a:spAutoFit/>
          </a:bodyPr>
          <a:lstStyle/>
          <a:p>
            <a:pPr marL="342900" indent="-342900">
              <a:buClr>
                <a:srgbClr val="FF0000"/>
              </a:buClr>
              <a:buFont typeface="Wingdings" charset="2"/>
              <a:buChar char="q"/>
            </a:pPr>
            <a:r>
              <a:rPr lang="en-US" sz="2200" b="1" dirty="0"/>
              <a:t>ULI Mandatory Elements Operation (15-17-0656-20)</a:t>
            </a:r>
          </a:p>
          <a:p>
            <a:pPr marL="800100" lvl="1" indent="-342900">
              <a:buClr>
                <a:srgbClr val="FF0000"/>
              </a:buClr>
              <a:buFont typeface="Wingdings" charset="2"/>
              <a:buChar char="q"/>
            </a:pPr>
            <a:r>
              <a:rPr lang="en-US" sz="2200" b="1" dirty="0"/>
              <a:t>Consensus to modify this document as per (15-19-0164-01), specifically how to accommodate existing module functionality in the ULI</a:t>
            </a:r>
          </a:p>
          <a:p>
            <a:pPr marL="800100" lvl="1" indent="-342900">
              <a:buClr>
                <a:srgbClr val="FF0000"/>
              </a:buClr>
              <a:buFont typeface="Wingdings" charset="2"/>
              <a:buChar char="q"/>
            </a:pPr>
            <a:r>
              <a:rPr lang="en-US" sz="2200" b="1" dirty="0"/>
              <a:t>Consensus to modify this document as per (15-19-0104-01), specifically how to group/order the ULI profile elements.  Additionally, change MMI to act only as a multiplexer.</a:t>
            </a:r>
          </a:p>
          <a:p>
            <a:pPr marL="800100" lvl="1" indent="-342900">
              <a:buClr>
                <a:srgbClr val="FF0000"/>
              </a:buClr>
              <a:buFont typeface="Wingdings" charset="2"/>
              <a:buChar char="q"/>
            </a:pPr>
            <a:r>
              <a:rPr lang="en-US" sz="2200" b="1" dirty="0"/>
              <a:t>Consensus to modify this document to add the selection of the module, i.e. </a:t>
            </a:r>
            <a:r>
              <a:rPr lang="en-US" sz="2200" b="1" dirty="0" err="1"/>
              <a:t>ModuleId</a:t>
            </a:r>
            <a:r>
              <a:rPr lang="en-US" sz="2200" b="1" dirty="0"/>
              <a:t>, to the </a:t>
            </a:r>
            <a:r>
              <a:rPr lang="en-US" sz="2200" b="1" dirty="0" err="1"/>
              <a:t>ProfileId</a:t>
            </a:r>
            <a:r>
              <a:rPr lang="en-US" sz="2200" b="1" dirty="0"/>
              <a:t>.  This eliminates the </a:t>
            </a:r>
            <a:r>
              <a:rPr lang="en-US" sz="2200" b="1" dirty="0" err="1"/>
              <a:t>ModuleId</a:t>
            </a:r>
            <a:r>
              <a:rPr lang="en-US" sz="2200" b="1" dirty="0"/>
              <a:t> parameter from the PDE primitives.</a:t>
            </a:r>
          </a:p>
          <a:p>
            <a:pPr marL="342900" indent="-342900">
              <a:buClr>
                <a:srgbClr val="FF0000"/>
              </a:buClr>
              <a:buFont typeface="Wingdings" charset="2"/>
              <a:buChar char="q"/>
            </a:pPr>
            <a:r>
              <a:rPr lang="en-US" sz="2200" b="1" dirty="0"/>
              <a:t>Presentation on data transaction example showing various ULI primitives operation</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03070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 for May Session</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2246769"/>
          </a:xfrm>
          <a:prstGeom prst="rect">
            <a:avLst/>
          </a:prstGeom>
          <a:noFill/>
        </p:spPr>
        <p:txBody>
          <a:bodyPr wrap="square" numCol="1" rtlCol="0">
            <a:spAutoFit/>
          </a:bodyPr>
          <a:lstStyle/>
          <a:p>
            <a:r>
              <a:rPr lang="en-US" sz="2000" b="1" dirty="0"/>
              <a:t>These are the planned activities for the Atlanta session</a:t>
            </a:r>
          </a:p>
          <a:p>
            <a:pPr marL="285750" indent="-285750">
              <a:buFont typeface="Wingdings" pitchFamily="2" charset="2"/>
              <a:buChar char="q"/>
            </a:pPr>
            <a:r>
              <a:rPr lang="en-US" sz="2000" b="1" dirty="0"/>
              <a:t>Review ULI Conceptual Overview</a:t>
            </a:r>
          </a:p>
          <a:p>
            <a:pPr marL="285750" indent="-285750">
              <a:buFont typeface="Wingdings" pitchFamily="2" charset="2"/>
              <a:buChar char="q"/>
            </a:pPr>
            <a:r>
              <a:rPr lang="en-US" sz="2000" b="1" dirty="0"/>
              <a:t>Review Profile operation for all 802.15.4 configuration parameters (15-16-696-20)</a:t>
            </a:r>
          </a:p>
          <a:p>
            <a:pPr marL="285750" indent="-285750">
              <a:buFont typeface="Wingdings" pitchFamily="2" charset="2"/>
              <a:buChar char="q"/>
            </a:pPr>
            <a:r>
              <a:rPr lang="en-US" sz="2000" b="1" dirty="0"/>
              <a:t>presentation from C Perkins on ULI module API proposal</a:t>
            </a:r>
          </a:p>
          <a:p>
            <a:pPr marL="285750" indent="-285750">
              <a:buFont typeface="Wingdings" pitchFamily="2" charset="2"/>
              <a:buChar char="q"/>
            </a:pPr>
            <a:r>
              <a:rPr lang="en-US" sz="2000" b="1" dirty="0"/>
              <a:t>presentation from R Turner on 6tisch operation</a:t>
            </a:r>
          </a:p>
          <a:p>
            <a:pPr marL="285750" indent="-285750">
              <a:buFont typeface="Wingdings" pitchFamily="2" charset="2"/>
              <a:buChar char="q"/>
            </a:pPr>
            <a:r>
              <a:rPr lang="en-US" sz="2000" b="1" dirty="0"/>
              <a:t>Start draft</a:t>
            </a: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Tuesday 12 Mar, AM1: Opening report, Agenda, Status, Functional decomposition review (15-17-0113-09) </a:t>
            </a:r>
          </a:p>
          <a:p>
            <a:pPr marL="342900" indent="-342900">
              <a:buClr>
                <a:srgbClr val="FF0000"/>
              </a:buClr>
              <a:buFont typeface="Wingdings" pitchFamily="2" charset="2"/>
              <a:buChar char="q"/>
            </a:pPr>
            <a:r>
              <a:rPr lang="en-US" sz="2400" b="1" dirty="0"/>
              <a:t>Review Profile operation for all 802.15.4 configuration parameters (15-16-696-19)</a:t>
            </a:r>
          </a:p>
          <a:p>
            <a:pPr marL="342900" indent="-342900">
              <a:buClr>
                <a:srgbClr val="FF0000"/>
              </a:buClr>
              <a:buFont typeface="Wingdings" pitchFamily="2" charset="2"/>
              <a:buChar char="q"/>
            </a:pPr>
            <a:r>
              <a:rPr lang="en-US" sz="2400" b="1" dirty="0"/>
              <a:t>Review data flows for ULI devices </a:t>
            </a:r>
            <a:r>
              <a:rPr lang="en-US" sz="2400" b="1" dirty="0">
                <a:solidFill>
                  <a:srgbClr val="FF0000"/>
                </a:solidFill>
              </a:rPr>
              <a:t>Tues AM2</a:t>
            </a:r>
          </a:p>
          <a:p>
            <a:pPr marL="342900" indent="-342900">
              <a:buClr>
                <a:srgbClr val="FF0000"/>
              </a:buClr>
              <a:buFont typeface="Wingdings" pitchFamily="2" charset="2"/>
              <a:buChar char="q"/>
            </a:pPr>
            <a:r>
              <a:rPr lang="en-US" sz="2400" b="1" dirty="0"/>
              <a:t>Review data flows for ULI devices to and from non-ULI devices</a:t>
            </a:r>
          </a:p>
          <a:p>
            <a:pPr marL="342900" indent="-342900">
              <a:buClr>
                <a:srgbClr val="FF0000"/>
              </a:buClr>
              <a:buFont typeface="Wingdings" pitchFamily="2" charset="2"/>
              <a:buChar char="q"/>
            </a:pPr>
            <a:r>
              <a:rPr lang="en-US" sz="2400" b="1" dirty="0"/>
              <a:t>L2R presentation from C Perkins </a:t>
            </a:r>
            <a:r>
              <a:rPr lang="en-US" sz="2400" b="1" dirty="0">
                <a:solidFill>
                  <a:srgbClr val="FF0000"/>
                </a:solidFill>
              </a:rPr>
              <a:t>Thurs, AM1</a:t>
            </a:r>
          </a:p>
          <a:p>
            <a:pPr marL="342900" indent="-342900">
              <a:buClr>
                <a:srgbClr val="FF0000"/>
              </a:buClr>
              <a:buFont typeface="Wingdings" pitchFamily="2" charset="2"/>
              <a:buChar char="q"/>
            </a:pPr>
            <a:r>
              <a:rPr lang="en-US" sz="2400" b="1" strike="sngStrike" dirty="0"/>
              <a:t>6tisch presentation from C Perkins (R Turner?) </a:t>
            </a:r>
            <a:r>
              <a:rPr lang="en-US" sz="2400" b="1" dirty="0">
                <a:solidFill>
                  <a:srgbClr val="FF0000"/>
                </a:solidFill>
              </a:rPr>
              <a:t>May Activity</a:t>
            </a:r>
          </a:p>
          <a:p>
            <a:pPr marL="342900" indent="-342900">
              <a:buClr>
                <a:srgbClr val="FF0000"/>
              </a:buClr>
              <a:buFont typeface="Wingdings" pitchFamily="2" charset="2"/>
              <a:buChar char="q"/>
            </a:pPr>
            <a:r>
              <a:rPr lang="en-US" sz="2400" b="1" dirty="0"/>
              <a:t>Start definition of the APIs for Protocol Modules </a:t>
            </a:r>
            <a:r>
              <a:rPr lang="en-US" sz="2400" b="1" dirty="0">
                <a:solidFill>
                  <a:srgbClr val="FF0000"/>
                </a:solidFill>
              </a:rPr>
              <a:t>Thurs AM1</a:t>
            </a:r>
            <a:endParaRPr lang="en-US" sz="2000" b="1" dirty="0">
              <a:solidFill>
                <a:srgbClr val="FF0000"/>
              </a:solidFill>
            </a:endParaRPr>
          </a:p>
          <a:p>
            <a:pPr marL="342900" indent="-342900">
              <a:buClr>
                <a:srgbClr val="FF0000"/>
              </a:buClr>
              <a:buFont typeface="Wingdings" charset="2"/>
              <a:buChar char="q"/>
            </a:pPr>
            <a:r>
              <a:rPr lang="en-US" sz="2400" b="1" dirty="0"/>
              <a:t>Thursday 14 Mar,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687388" y="489178"/>
            <a:ext cx="7315200" cy="990600"/>
          </a:xfrm>
        </p:spPr>
        <p:txBody>
          <a:bodyPr/>
          <a:lstStyle/>
          <a:p>
            <a:r>
              <a:rPr lang="en-US" b="1" dirty="0">
                <a:solidFill>
                  <a:srgbClr val="000000"/>
                </a:solidFill>
                <a:ea typeface="Lucida Grande"/>
                <a:cs typeface="Lucida Grande"/>
              </a:rPr>
              <a:t>TG 12 Status Update from Jan 2019</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601787"/>
            <a:ext cx="8686800" cy="3139321"/>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(15-17-0656-19)</a:t>
            </a:r>
          </a:p>
          <a:p>
            <a:pPr marL="800100" lvl="1" indent="-342900">
              <a:buClr>
                <a:srgbClr val="FF0000"/>
              </a:buClr>
              <a:buFont typeface="Wingdings" charset="2"/>
              <a:buChar char="q"/>
            </a:pPr>
            <a:r>
              <a:rPr lang="en-US" sz="2200" b="1" dirty="0"/>
              <a:t>Discussion on Protocol Discrimination Entity (PDE)</a:t>
            </a:r>
          </a:p>
          <a:p>
            <a:pPr marL="1257300" lvl="2" indent="-342900">
              <a:buClr>
                <a:srgbClr val="FF0000"/>
              </a:buClr>
              <a:buFont typeface="Wingdings" charset="2"/>
              <a:buChar char="q"/>
            </a:pPr>
            <a:r>
              <a:rPr lang="en-US" sz="2200" b="1" dirty="0"/>
              <a:t>Revised primitives for data, action, and information</a:t>
            </a:r>
            <a:endParaRPr lang="en-US" sz="2200" b="1" spc="-1" dirty="0">
              <a:solidFill>
                <a:srgbClr val="000000"/>
              </a:solidFill>
              <a:uFill>
                <a:solidFill>
                  <a:srgbClr val="FFFFFF"/>
                </a:solidFill>
              </a:uFill>
              <a:latin typeface="Times New Roman"/>
            </a:endParaRPr>
          </a:p>
          <a:p>
            <a:pPr marL="800100" lvl="1" indent="-342900">
              <a:buClr>
                <a:srgbClr val="FF0000"/>
              </a:buClr>
              <a:buFont typeface="Wingdings" charset="2"/>
              <a:buChar char="q"/>
            </a:pPr>
            <a:r>
              <a:rPr lang="en-US" sz="2200" b="1" dirty="0"/>
              <a:t>Discussion on Profile concepts</a:t>
            </a:r>
          </a:p>
          <a:p>
            <a:pPr marL="1257300" lvl="3" indent="-342900">
              <a:buClr>
                <a:srgbClr val="FF0000"/>
              </a:buClr>
              <a:buFont typeface="Wingdings" charset="2"/>
              <a:buChar char="q"/>
            </a:pPr>
            <a:r>
              <a:rPr lang="en-US" sz="2200" b="1" dirty="0"/>
              <a:t>Revised profile hierarchy</a:t>
            </a:r>
          </a:p>
          <a:p>
            <a:pPr marL="1257300" lvl="3" indent="-342900">
              <a:buClr>
                <a:srgbClr val="FF0000"/>
              </a:buClr>
              <a:buFont typeface="Wingdings" charset="2"/>
              <a:buChar char="q"/>
            </a:pPr>
            <a:r>
              <a:rPr lang="en-US" sz="2200" b="1" dirty="0"/>
              <a:t>Added 802.15.4 configuration parameters</a:t>
            </a:r>
          </a:p>
          <a:p>
            <a:pPr marL="800100" lvl="2" indent="-342900">
              <a:buClr>
                <a:srgbClr val="FF0000"/>
              </a:buClr>
              <a:buFont typeface="Wingdings" charset="2"/>
              <a:buChar char="q"/>
            </a:pPr>
            <a:r>
              <a:rPr lang="en-US" sz="2200" b="1" dirty="0"/>
              <a:t>Discussed ULI device to ULI device operation and ULI device to non-ULI device operation</a:t>
            </a:r>
          </a:p>
          <a:p>
            <a:pPr marL="342900" lvl="1" indent="-342900">
              <a:buClr>
                <a:srgbClr val="FF0000"/>
              </a:buClr>
              <a:buFont typeface="Wingdings" charset="2"/>
              <a:buChar char="q"/>
            </a:pPr>
            <a:r>
              <a:rPr lang="en-US" sz="2200" b="1" dirty="0"/>
              <a:t>TG12 Minutes are captured in doc 15-19-0061-00</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135277</TotalTime>
  <Words>1139</Words>
  <Application>Microsoft Macintosh PowerPoint</Application>
  <PresentationFormat>On-screen Show (4:3)</PresentationFormat>
  <Paragraphs>215</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 from Jan 2019</vt:lpstr>
      <vt:lpstr>March Meeting Accomplishments </vt:lpstr>
      <vt:lpstr>Future Efforts for May Session</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Vancouver</dc:title>
  <dc:subject>IEEE 802.15 &lt;TG12&gt;</dc:subject>
  <dc:creator>Pat Kinney</dc:creator>
  <cp:keywords/>
  <dc:description>&lt;15-19-0085-00-0012&gt;</dc:description>
  <cp:lastModifiedBy>pat@kinneys.us</cp:lastModifiedBy>
  <cp:revision>1099</cp:revision>
  <cp:lastPrinted>2015-07-14T16:02:16Z</cp:lastPrinted>
  <dcterms:created xsi:type="dcterms:W3CDTF">2009-07-12T16:25:16Z</dcterms:created>
  <dcterms:modified xsi:type="dcterms:W3CDTF">2019-03-14T18:46:37Z</dcterms:modified>
  <cp:category/>
</cp:coreProperties>
</file>