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260" r:id="rId4"/>
    <p:sldId id="261" r:id="rId5"/>
    <p:sldId id="262" r:id="rId6"/>
    <p:sldId id="263" r:id="rId7"/>
    <p:sldId id="264" r:id="rId8"/>
    <p:sldId id="258" r:id="rId9"/>
    <p:sldId id="265" r:id="rId10"/>
    <p:sldId id="273" r:id="rId11"/>
    <p:sldId id="286" r:id="rId12"/>
    <p:sldId id="284" r:id="rId13"/>
    <p:sldId id="276" r:id="rId14"/>
    <p:sldId id="285" r:id="rId15"/>
    <p:sldId id="283" r:id="rId16"/>
    <p:sldId id="27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76"/>
    <p:restoredTop sz="86179"/>
  </p:normalViewPr>
  <p:slideViewPr>
    <p:cSldViewPr>
      <p:cViewPr varScale="1">
        <p:scale>
          <a:sx n="71" d="100"/>
          <a:sy n="71" d="100"/>
        </p:scale>
        <p:origin x="259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January,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January,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March,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March,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15-19-0073-00-04md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152400" y="385191"/>
            <a:ext cx="1600200" cy="215444"/>
          </a:xfrm>
        </p:spPr>
        <p:txBody>
          <a:bodyPr/>
          <a:lstStyle/>
          <a:p>
            <a:r>
              <a:rPr lang="en-US" altLang="en-US" dirty="0"/>
              <a:t>January,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Plenary Opening Agenda/Closing Report - Draft</a:t>
            </a:r>
          </a:p>
          <a:p>
            <a:r>
              <a:rPr lang="en-US" altLang="en-US" sz="1600" b="1" dirty="0">
                <a:solidFill>
                  <a:schemeClr val="tx2"/>
                </a:solidFill>
              </a:rPr>
              <a:t>Date Submitted</a:t>
            </a:r>
            <a:r>
              <a:rPr lang="en-US" altLang="en-US" sz="1600" b="1">
                <a:solidFill>
                  <a:schemeClr val="tx2"/>
                </a:solidFill>
              </a:rPr>
              <a:t>: January 17, </a:t>
            </a:r>
            <a:r>
              <a:rPr lang="en-US" altLang="en-US" sz="1600" b="1" dirty="0">
                <a:solidFill>
                  <a:schemeClr val="tx2"/>
                </a:solidFill>
              </a:rPr>
              <a:t>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600" dirty="0"/>
              <a:t>DCN </a:t>
            </a:r>
            <a:r>
              <a:rPr lang="en-US" sz="1600" b="1" dirty="0"/>
              <a:t>15-19-0073-00-04md </a:t>
            </a:r>
            <a:r>
              <a:rPr lang="en-US" altLang="en-US" sz="1600" b="1" dirty="0">
                <a:solidFill>
                  <a:schemeClr val="tx2"/>
                </a:solidFill>
              </a:rPr>
              <a:t>Abstract:</a:t>
            </a:r>
            <a:r>
              <a:rPr lang="en-US" altLang="en-US" sz="1600" dirty="0">
                <a:solidFill>
                  <a:schemeClr val="tx2"/>
                </a:solidFill>
              </a:rPr>
              <a:t>	January 2019, IEEE P802,15.4md Plenary Closing Report – Final</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lvl="1"/>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January,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96621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Meeting minutes are: </a:t>
            </a:r>
          </a:p>
          <a:p>
            <a:r>
              <a:rPr lang="en-US" dirty="0"/>
              <a:t>? Sessions</a:t>
            </a:r>
          </a:p>
          <a:p>
            <a:r>
              <a:rPr lang="en-US" dirty="0"/>
              <a:t>Current Status of Comment Resolution</a:t>
            </a:r>
          </a:p>
          <a:p>
            <a:r>
              <a:rPr lang="en-US" dirty="0"/>
              <a:t>Start:</a:t>
            </a:r>
          </a:p>
          <a:p>
            <a:pPr marL="0" indent="0">
              <a:buNone/>
            </a:pPr>
            <a:endParaRPr lang="en-US" dirty="0"/>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98179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6" name="Date Placeholder 3">
            <a:extLst>
              <a:ext uri="{FF2B5EF4-FFF2-40B4-BE49-F238E27FC236}">
                <a16:creationId xmlns:a16="http://schemas.microsoft.com/office/drawing/2014/main" id="{6A47D172-057B-7445-90C9-7818A0CC8778}"/>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37707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519460"/>
          </a:xfrm>
          <a:prstGeom prst="rect">
            <a:avLst/>
          </a:prstGeom>
        </p:spPr>
        <p:txBody>
          <a:bodyPr wrap="square">
            <a:spAutoFit/>
          </a:bodyPr>
          <a:lstStyle/>
          <a:p>
            <a:r>
              <a:rPr lang="en-US" sz="1800" dirty="0"/>
              <a:t>TG CRG Motion </a:t>
            </a:r>
          </a:p>
          <a:p>
            <a:endParaRPr lang="en-US" altLang="en-US" sz="2000" dirty="0">
              <a:solidFill>
                <a:srgbClr val="000000"/>
              </a:solidFill>
            </a:endParaRP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endParaRPr lang="en-US" sz="1800" dirty="0"/>
          </a:p>
        </p:txBody>
      </p:sp>
      <p:sp>
        <p:nvSpPr>
          <p:cNvPr id="6" name="Date Placeholder 3">
            <a:extLst>
              <a:ext uri="{FF2B5EF4-FFF2-40B4-BE49-F238E27FC236}">
                <a16:creationId xmlns:a16="http://schemas.microsoft.com/office/drawing/2014/main" id="{AEF40F35-45C3-9B4A-8E17-CFEBDDA9EB46}"/>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17850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570756"/>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P802.15.4-REVd-D01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a:t>
            </a:r>
          </a:p>
          <a:p>
            <a:r>
              <a:rPr lang="en-US" sz="2400" dirty="0"/>
              <a:t>Seconded By</a:t>
            </a:r>
            <a:r>
              <a:rPr lang="en-US" sz="2000" dirty="0"/>
              <a:t>:</a:t>
            </a:r>
            <a:endParaRPr lang="en-US" sz="2400" dirty="0"/>
          </a:p>
        </p:txBody>
      </p:sp>
      <p:sp>
        <p:nvSpPr>
          <p:cNvPr id="5" name="Date Placeholder 3">
            <a:extLst>
              <a:ext uri="{FF2B5EF4-FFF2-40B4-BE49-F238E27FC236}">
                <a16:creationId xmlns:a16="http://schemas.microsoft.com/office/drawing/2014/main" id="{A18A0D13-D6CE-FD4D-BF09-E3E17ECDF95D}"/>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47141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(St. Louis)</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(Depending on 4x)</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 conditional sponsor</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Hanoi</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342900" indent="-342900" algn="l">
              <a:buFont typeface="Arial" panose="020B0604020202020204" pitchFamily="34" charset="0"/>
              <a:buChar char="•"/>
            </a:pPr>
            <a:endParaRPr lang="en-US" sz="1600" b="1"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09455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76200" y="730614"/>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idx="4294967295"/>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a:xfrm>
            <a:off x="304800" y="273278"/>
            <a:ext cx="1600200" cy="215444"/>
          </a:xfrm>
        </p:spPr>
        <p:txBody>
          <a:bodyPr/>
          <a:lstStyle/>
          <a:p>
            <a:r>
              <a:rPr lang="en-US" altLang="en-US" dirty="0"/>
              <a:t>January, 2019</a:t>
            </a:r>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idx="4294967295"/>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January,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idx="4294967295"/>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idx="4294967295"/>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idx="4294967295"/>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January,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2019 March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617831805"/>
              </p:ext>
            </p:extLst>
          </p:nvPr>
        </p:nvGraphicFramePr>
        <p:xfrm>
          <a:off x="534194" y="1404015"/>
          <a:ext cx="8075612" cy="370138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Not Used</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Not Used</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Not Used</a:t>
                      </a: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Not Used</a:t>
                      </a: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Agenda</a:t>
            </a:r>
          </a:p>
          <a:p>
            <a:pPr lvl="1"/>
            <a:r>
              <a:rPr lang="en-US" sz="2400" dirty="0"/>
              <a:t>Approval of Agenda</a:t>
            </a:r>
          </a:p>
          <a:p>
            <a:pPr lvl="1"/>
            <a:r>
              <a:rPr lang="en-US" sz="2400" dirty="0"/>
              <a:t>Approval of January and CRG Minutes</a:t>
            </a:r>
          </a:p>
          <a:p>
            <a:pPr lvl="1"/>
            <a:r>
              <a:rPr lang="en-US" sz="2400" dirty="0"/>
              <a:t>Current Status</a:t>
            </a:r>
          </a:p>
          <a:p>
            <a:pPr lvl="1"/>
            <a:r>
              <a:rPr lang="en-US" sz="2400" dirty="0"/>
              <a:t>Comments</a:t>
            </a:r>
          </a:p>
          <a:p>
            <a:pPr lvl="1"/>
            <a:r>
              <a:rPr lang="en-US" sz="2400" dirty="0"/>
              <a:t>Review and Motions</a:t>
            </a:r>
          </a:p>
          <a:p>
            <a:pPr lvl="1"/>
            <a:r>
              <a:rPr lang="en-US" sz="2400" dirty="0"/>
              <a:t>Adjourn</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January, 2019</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1311</TotalTime>
  <Words>899</Words>
  <Application>Microsoft Macintosh PowerPoint</Application>
  <PresentationFormat>On-screen Show (4:3)</PresentationFormat>
  <Paragraphs>170</Paragraphs>
  <Slides>15</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2019 March Plenary</vt:lpstr>
      <vt:lpstr>15.4md Sessions this Week</vt:lpstr>
      <vt:lpstr>Agenda </vt:lpstr>
      <vt:lpstr>Agenda </vt:lpstr>
      <vt:lpstr>Closing Report </vt:lpstr>
      <vt:lpstr>Closing Report </vt:lpstr>
      <vt:lpstr>PowerPoint Presentation</vt:lpstr>
      <vt:lpstr>PowerPoint Presentation</vt:lpstr>
      <vt:lpstr>Proposed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55</cp:revision>
  <cp:lastPrinted>1998-02-10T13:28:06Z</cp:lastPrinted>
  <dcterms:created xsi:type="dcterms:W3CDTF">2018-03-03T14:04:29Z</dcterms:created>
  <dcterms:modified xsi:type="dcterms:W3CDTF">2019-01-18T02:58:54Z</dcterms:modified>
</cp:coreProperties>
</file>