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100" d="100"/>
          <a:sy n="100" d="100"/>
        </p:scale>
        <p:origin x="1482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802.15-19/0072r0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3208" y="332656"/>
            <a:ext cx="1375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January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01-01-0000-january-2019-agenda.xlsx" TargetMode="External"/><Relationship Id="rId2" Type="http://schemas.openxmlformats.org/officeDocument/2006/relationships/hyperlink" Target="https://mentor.ieee.org/802.24/dcn/18/24-18-0022-00-sgtg-utility-applications-of-time-sensitive-networking-white-paper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9/24-19-0002-02-0000-january-2019-meeting-present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2019-01-17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32" y="1916833"/>
            <a:ext cx="7772400" cy="474114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b="0" dirty="0"/>
              <a:t>New white paper on Low Latency Vertical Applications – outline.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Call for text contributions open.</a:t>
            </a:r>
          </a:p>
          <a:p>
            <a:pPr>
              <a:lnSpc>
                <a:spcPct val="120000"/>
              </a:lnSpc>
            </a:pPr>
            <a:r>
              <a:rPr lang="en-US" b="0" dirty="0"/>
              <a:t>Joint session with 802.21 “'Network Enablers for Seamless HMD-based VR”.   Will continue joint meetings and incorporate into Low Latency White Paper</a:t>
            </a:r>
          </a:p>
          <a:p>
            <a:pPr>
              <a:lnSpc>
                <a:spcPct val="120000"/>
              </a:lnSpc>
            </a:pPr>
            <a:r>
              <a:rPr lang="en-US" b="0" dirty="0"/>
              <a:t>Started Liaison Response to ATIS on IoT Characteristics Matrix from ATIS TOPS Council IoT Categorization Focus Group.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Will continue on Teleconference February 21, 09:00 PST</a:t>
            </a:r>
          </a:p>
          <a:p>
            <a:pPr>
              <a:lnSpc>
                <a:spcPct val="120000"/>
              </a:lnSpc>
            </a:pPr>
            <a:r>
              <a:rPr lang="en-US" b="0" dirty="0">
                <a:hlinkClick r:id="rId2"/>
              </a:rPr>
              <a:t>TSN for Utility Applications</a:t>
            </a:r>
            <a:r>
              <a:rPr lang="en-US" b="0" dirty="0"/>
              <a:t> white paper comment collection remains open (802.11 RTA invited to comment)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 algn="just">
              <a:lnSpc>
                <a:spcPct val="120000"/>
              </a:lnSpc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3"/>
              </a:rPr>
              <a:t>24-19-0001r1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900" b="0" dirty="0"/>
              <a:t>Meeting Presentation		</a:t>
            </a:r>
            <a:r>
              <a:rPr lang="en-US" sz="1900" b="0" dirty="0">
                <a:hlinkClick r:id="rId4"/>
              </a:rPr>
              <a:t>24-19-0002r2</a:t>
            </a:r>
            <a:endParaRPr lang="en-US" sz="1900" b="0" dirty="0"/>
          </a:p>
          <a:p>
            <a:pPr>
              <a:lnSpc>
                <a:spcPct val="120000"/>
              </a:lnSpc>
            </a:pPr>
            <a:r>
              <a:rPr lang="en-US" sz="1900" b="0" dirty="0"/>
              <a:t>Minutes			24-19-0005r0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063D36-5E48-4AA4-ACDF-2E0C987640A1}"/>
              </a:ext>
            </a:extLst>
          </p:cNvPr>
          <p:cNvGrpSpPr/>
          <p:nvPr/>
        </p:nvGrpSpPr>
        <p:grpSpPr>
          <a:xfrm>
            <a:off x="1763688" y="764704"/>
            <a:ext cx="5398368" cy="936104"/>
            <a:chOff x="827584" y="1412776"/>
            <a:chExt cx="7704856" cy="1440160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1720" y="1412776"/>
              <a:ext cx="518457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1" dirty="0"/>
                <a:t>802.24 Vertical Applications TAG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82758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/>
                <a:t>802.24.1 Smart Grid TG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8802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802.24.2 IoT TG</a:t>
              </a:r>
            </a:p>
          </p:txBody>
        </p:sp>
        <p:cxnSp>
          <p:nvCxnSpPr>
            <p:cNvPr id="10" name="Elbow Connector 9"/>
            <p:cNvCxnSpPr>
              <a:stCxn id="4" idx="2"/>
              <a:endCxn id="7" idx="0"/>
            </p:cNvCxnSpPr>
            <p:nvPr/>
          </p:nvCxnSpPr>
          <p:spPr bwMode="auto">
            <a:xfrm rot="5400000">
              <a:off x="3455876" y="1160748"/>
              <a:ext cx="432048" cy="1944216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436096" y="1124744"/>
              <a:ext cx="432048" cy="2016224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17097</TotalTime>
  <Words>125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Document</vt:lpstr>
      <vt:lpstr>802.24 Vertical Applications 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885</cp:revision>
  <cp:lastPrinted>1998-02-10T13:28:06Z</cp:lastPrinted>
  <dcterms:created xsi:type="dcterms:W3CDTF">2004-12-02T14:01:45Z</dcterms:created>
  <dcterms:modified xsi:type="dcterms:W3CDTF">2019-01-18T01:10:14Z</dcterms:modified>
</cp:coreProperties>
</file>