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59" r:id="rId2"/>
    <p:sldId id="364" r:id="rId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p:scale>
          <a:sx n="80" d="100"/>
          <a:sy n="80" d="100"/>
        </p:scale>
        <p:origin x="-1290" y="1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z="1400" smtClean="0"/>
              <a:t>January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z="1400" smtClean="0"/>
              <a:t>January 2019</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15-19-0071-00-004w </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de-DE" altLang="en-US" sz="1400" smtClean="0"/>
              <a:t>January 2019</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[TG </a:t>
            </a:r>
            <a:r>
              <a:rPr lang="en-US" altLang="en-US" sz="1600" dirty="0" smtClean="0">
                <a:solidFill>
                  <a:schemeClr val="tx2"/>
                </a:solidFill>
              </a:rPr>
              <a:t>802.15.4w </a:t>
            </a:r>
            <a:r>
              <a:rPr lang="en-US" altLang="en-US" sz="1600" dirty="0" smtClean="0">
                <a:solidFill>
                  <a:schemeClr val="tx2"/>
                </a:solidFill>
              </a:rPr>
              <a:t>Main Agenda Items for March 2019]</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chemeClr val="tx2"/>
                </a:solidFill>
              </a:rPr>
              <a:t>17 </a:t>
            </a:r>
            <a:r>
              <a:rPr lang="en-US" altLang="en-US" sz="1600" dirty="0" smtClean="0">
                <a:solidFill>
                  <a:schemeClr val="tx2"/>
                </a:solidFill>
              </a:rPr>
              <a:t>January, 2019]</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a:t>
            </a:r>
            <a:r>
              <a:rPr lang="en-US" altLang="en-US" sz="1600" dirty="0" smtClean="0">
                <a:solidFill>
                  <a:schemeClr val="tx2"/>
                </a:solidFill>
              </a:rPr>
              <a:t>[Presentation in WG 802.15]</a:t>
            </a:r>
            <a:endParaRPr lang="en-US" altLang="en-US" sz="1600" dirty="0" smtClean="0">
              <a:solidFill>
                <a:schemeClr val="tx2"/>
              </a:solidFill>
            </a:endParaRP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March</a:t>
            </a:r>
            <a:endParaRPr lang="en-US" dirty="0"/>
          </a:p>
        </p:txBody>
      </p:sp>
      <p:sp>
        <p:nvSpPr>
          <p:cNvPr id="3" name="Inhaltsplatzhalter 2"/>
          <p:cNvSpPr>
            <a:spLocks noGrp="1"/>
          </p:cNvSpPr>
          <p:nvPr>
            <p:ph idx="1"/>
          </p:nvPr>
        </p:nvSpPr>
        <p:spPr/>
        <p:txBody>
          <a:bodyPr/>
          <a:lstStyle/>
          <a:p>
            <a:r>
              <a:rPr lang="en-US" sz="2400" dirty="0" smtClean="0"/>
              <a:t>6 meeting slots requested</a:t>
            </a:r>
          </a:p>
          <a:p>
            <a:endParaRPr lang="en-US" sz="2400" dirty="0"/>
          </a:p>
          <a:p>
            <a:r>
              <a:rPr lang="en-US" sz="2400" dirty="0" smtClean="0"/>
              <a:t>Approval </a:t>
            </a:r>
            <a:r>
              <a:rPr lang="en-US" sz="2400" dirty="0"/>
              <a:t>of </a:t>
            </a:r>
            <a:r>
              <a:rPr lang="en-US" sz="2400" dirty="0" smtClean="0"/>
              <a:t>St. Louis </a:t>
            </a:r>
            <a:r>
              <a:rPr lang="en-US" sz="2400" dirty="0"/>
              <a:t>Minutes</a:t>
            </a:r>
          </a:p>
          <a:p>
            <a:r>
              <a:rPr lang="en-US" sz="2400" dirty="0"/>
              <a:t>Schedule</a:t>
            </a:r>
          </a:p>
          <a:p>
            <a:r>
              <a:rPr lang="en-US" sz="2400" dirty="0" smtClean="0"/>
              <a:t>Comment Resolution of TG Review</a:t>
            </a:r>
          </a:p>
          <a:p>
            <a:r>
              <a:rPr lang="en-US" sz="2400" dirty="0" smtClean="0"/>
              <a:t>Submission to WG Letter </a:t>
            </a:r>
            <a:r>
              <a:rPr lang="en-US" sz="2400" dirty="0"/>
              <a:t>B</a:t>
            </a:r>
            <a:r>
              <a:rPr lang="en-US" sz="2400" dirty="0" smtClean="0"/>
              <a:t>allot</a:t>
            </a:r>
            <a:endParaRPr lang="en-US" sz="2400" dirty="0"/>
          </a:p>
          <a:p>
            <a:r>
              <a:rPr lang="en-US" sz="2400" dirty="0"/>
              <a:t>Future Schedule</a:t>
            </a:r>
          </a:p>
          <a:p>
            <a:r>
              <a:rPr lang="en-US" sz="2400" dirty="0" smtClean="0"/>
              <a:t>AOB</a:t>
            </a:r>
          </a:p>
          <a:p>
            <a:endParaRPr lang="en-US" sz="2400" dirty="0" smtClean="0"/>
          </a:p>
          <a:p>
            <a:endParaRPr lang="en-US" sz="2400" dirty="0"/>
          </a:p>
          <a:p>
            <a:endParaRPr lang="en-US" sz="2400" dirty="0" smtClean="0"/>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a:t>
            </a:fld>
            <a:endParaRPr lang="en-US" altLang="en-US"/>
          </a:p>
        </p:txBody>
      </p:sp>
    </p:spTree>
    <p:extLst>
      <p:ext uri="{BB962C8B-B14F-4D97-AF65-F5344CB8AC3E}">
        <p14:creationId xmlns:p14="http://schemas.microsoft.com/office/powerpoint/2010/main" val="282951726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74</Words>
  <Application>Microsoft Office PowerPoint</Application>
  <PresentationFormat>Bildschirmpräsentation (4:3)</PresentationFormat>
  <Paragraphs>28</Paragraphs>
  <Slides>2</Slides>
  <Notes>0</Notes>
  <HiddenSlides>0</HiddenSlides>
  <MMClips>0</MMClips>
  <ScaleCrop>false</ScaleCrop>
  <HeadingPairs>
    <vt:vector size="4" baseType="variant">
      <vt:variant>
        <vt:lpstr>Design</vt:lpstr>
      </vt:variant>
      <vt:variant>
        <vt:i4>1</vt:i4>
      </vt:variant>
      <vt:variant>
        <vt:lpstr>Folientitel</vt:lpstr>
      </vt:variant>
      <vt:variant>
        <vt:i4>2</vt:i4>
      </vt:variant>
    </vt:vector>
  </HeadingPairs>
  <TitlesOfParts>
    <vt:vector size="3" baseType="lpstr">
      <vt:lpstr>IEEE-P802_15_Rbt</vt:lpstr>
      <vt:lpstr>PowerPoint-Präsentation</vt:lpstr>
      <vt:lpstr>Main Agenda Items for March</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541</cp:revision>
  <cp:lastPrinted>1998-02-10T13:28:06Z</cp:lastPrinted>
  <dcterms:created xsi:type="dcterms:W3CDTF">2018-03-02T09:48:16Z</dcterms:created>
  <dcterms:modified xsi:type="dcterms:W3CDTF">2019-01-18T00:30:06Z</dcterms:modified>
</cp:coreProperties>
</file>