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364"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January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January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15-19-0071-00-004w </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January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a:t>
            </a:r>
            <a:r>
              <a:rPr lang="en-US" altLang="en-US" sz="1600" dirty="0" smtClean="0">
                <a:solidFill>
                  <a:schemeClr val="tx2"/>
                </a:solidFill>
              </a:rPr>
              <a:t>802.15.4w </a:t>
            </a:r>
            <a:r>
              <a:rPr lang="en-US" altLang="en-US" sz="1600" dirty="0" smtClean="0">
                <a:solidFill>
                  <a:schemeClr val="tx2"/>
                </a:solidFill>
              </a:rPr>
              <a:t>Main Agenda Items for March 2019]</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17 </a:t>
            </a:r>
            <a:r>
              <a:rPr lang="en-US" altLang="en-US" sz="1600" dirty="0" smtClean="0">
                <a:solidFill>
                  <a:schemeClr val="tx2"/>
                </a:solidFill>
              </a:rPr>
              <a:t>January,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a:t>
            </a:r>
            <a:r>
              <a:rPr lang="en-US" altLang="en-US" sz="1600" dirty="0" smtClean="0">
                <a:solidFill>
                  <a:schemeClr val="tx2"/>
                </a:solidFill>
              </a:rPr>
              <a:t>[Presentation in WG 802.15]</a:t>
            </a:r>
            <a:endParaRPr lang="en-US" altLang="en-US" sz="1600" dirty="0" smtClean="0">
              <a:solidFill>
                <a:schemeClr val="tx2"/>
              </a:solidFill>
            </a:endParaRP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March</a:t>
            </a:r>
            <a:endParaRPr lang="en-US" dirty="0"/>
          </a:p>
        </p:txBody>
      </p:sp>
      <p:sp>
        <p:nvSpPr>
          <p:cNvPr id="3" name="Inhaltsplatzhalter 2"/>
          <p:cNvSpPr>
            <a:spLocks noGrp="1"/>
          </p:cNvSpPr>
          <p:nvPr>
            <p:ph idx="1"/>
          </p:nvPr>
        </p:nvSpPr>
        <p:spPr/>
        <p:txBody>
          <a:bodyPr/>
          <a:lstStyle/>
          <a:p>
            <a:r>
              <a:rPr lang="en-US" sz="2400" dirty="0" smtClean="0"/>
              <a:t>6 meeting slots requested</a:t>
            </a:r>
          </a:p>
          <a:p>
            <a:endParaRPr lang="en-US" sz="2400" dirty="0"/>
          </a:p>
          <a:p>
            <a:r>
              <a:rPr lang="en-US" sz="2400" dirty="0" smtClean="0"/>
              <a:t>Approval </a:t>
            </a:r>
            <a:r>
              <a:rPr lang="en-US" sz="2400" dirty="0"/>
              <a:t>of </a:t>
            </a:r>
            <a:r>
              <a:rPr lang="en-US" sz="2400" dirty="0" smtClean="0"/>
              <a:t>St. Louis </a:t>
            </a:r>
            <a:r>
              <a:rPr lang="en-US" sz="2400" dirty="0"/>
              <a:t>Minutes</a:t>
            </a:r>
          </a:p>
          <a:p>
            <a:r>
              <a:rPr lang="en-US" sz="2400" dirty="0"/>
              <a:t>Schedule</a:t>
            </a:r>
          </a:p>
          <a:p>
            <a:r>
              <a:rPr lang="en-US" sz="2400" dirty="0" smtClean="0"/>
              <a:t>Comment Resolution of TG Review</a:t>
            </a:r>
          </a:p>
          <a:p>
            <a:r>
              <a:rPr lang="en-US" sz="2400" dirty="0" smtClean="0"/>
              <a:t>Submission to WG Letter </a:t>
            </a:r>
            <a:r>
              <a:rPr lang="en-US" sz="2400" dirty="0"/>
              <a:t>B</a:t>
            </a:r>
            <a:r>
              <a:rPr lang="en-US" sz="2400" dirty="0" smtClean="0"/>
              <a:t>allot</a:t>
            </a:r>
            <a:endParaRPr lang="en-US" sz="2400" dirty="0"/>
          </a:p>
          <a:p>
            <a:r>
              <a:rPr lang="en-US" sz="2400" dirty="0"/>
              <a:t>Future Schedule</a:t>
            </a:r>
          </a:p>
          <a:p>
            <a:r>
              <a:rPr lang="en-US" sz="2400" dirty="0" smtClean="0"/>
              <a:t>AOB</a:t>
            </a:r>
          </a:p>
          <a:p>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a:t>
            </a:fld>
            <a:endParaRPr lang="en-US" altLang="en-US"/>
          </a:p>
        </p:txBody>
      </p:sp>
    </p:spTree>
    <p:extLst>
      <p:ext uri="{BB962C8B-B14F-4D97-AF65-F5344CB8AC3E}">
        <p14:creationId xmlns:p14="http://schemas.microsoft.com/office/powerpoint/2010/main" val="2829517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74</Words>
  <Application>Microsoft Office PowerPoint</Application>
  <PresentationFormat>Bildschirmpräsentation (4:3)</PresentationFormat>
  <Paragraphs>28</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IEEE-P802_15_Rbt</vt:lpstr>
      <vt:lpstr>PowerPoint-Präsentation</vt:lpstr>
      <vt:lpstr>Main Agenda Items for March</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541</cp:revision>
  <cp:lastPrinted>1998-02-10T13:28:06Z</cp:lastPrinted>
  <dcterms:created xsi:type="dcterms:W3CDTF">2018-03-02T09:48:16Z</dcterms:created>
  <dcterms:modified xsi:type="dcterms:W3CDTF">2019-01-18T00:30:06Z</dcterms:modified>
</cp:coreProperties>
</file>