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2" r:id="rId3"/>
    <p:sldId id="274" r:id="rId4"/>
    <p:sldId id="268" r:id="rId5"/>
    <p:sldId id="373" r:id="rId6"/>
    <p:sldId id="365" r:id="rId7"/>
    <p:sldId id="374" r:id="rId8"/>
    <p:sldId id="371" r:id="rId9"/>
    <p:sldId id="375" r:id="rId10"/>
    <p:sldId id="364" r:id="rId11"/>
    <p:sldId id="37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January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January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15-19-0070-00-004w </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January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a:t>
            </a:r>
            <a:r>
              <a:rPr lang="en-US" altLang="en-US" sz="1600" dirty="0" smtClean="0">
                <a:solidFill>
                  <a:schemeClr val="tx2"/>
                </a:solidFill>
              </a:rPr>
              <a:t>802.15.4w January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[14 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a:t>
            </a:r>
            <a:r>
              <a:rPr lang="en-US" altLang="en-US" sz="1600" dirty="0" smtClean="0">
                <a:solidFill>
                  <a:schemeClr val="tx2"/>
                </a:solidFill>
              </a:rPr>
              <a:t>[Presentation in WG 802.15]</a:t>
            </a:r>
            <a:endParaRPr lang="en-US" altLang="en-US" sz="1600" dirty="0" smtClean="0">
              <a:solidFill>
                <a:schemeClr val="tx2"/>
              </a:solidFill>
            </a:endParaRP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March</a:t>
            </a:r>
            <a:endParaRPr lang="en-US" dirty="0"/>
          </a:p>
        </p:txBody>
      </p:sp>
      <p:sp>
        <p:nvSpPr>
          <p:cNvPr id="3" name="Inhaltsplatzhalter 2"/>
          <p:cNvSpPr>
            <a:spLocks noGrp="1"/>
          </p:cNvSpPr>
          <p:nvPr>
            <p:ph idx="1"/>
          </p:nvPr>
        </p:nvSpPr>
        <p:spPr/>
        <p:txBody>
          <a:bodyPr/>
          <a:lstStyle/>
          <a:p>
            <a:r>
              <a:rPr lang="en-US" sz="2400" dirty="0" smtClean="0"/>
              <a:t>6 meeting slots requested</a:t>
            </a:r>
          </a:p>
          <a:p>
            <a:endParaRPr lang="en-US" sz="2400" dirty="0"/>
          </a:p>
          <a:p>
            <a:r>
              <a:rPr lang="en-US" sz="2400" dirty="0" smtClean="0"/>
              <a:t>Approval </a:t>
            </a:r>
            <a:r>
              <a:rPr lang="en-US" sz="2400" dirty="0"/>
              <a:t>of </a:t>
            </a:r>
            <a:r>
              <a:rPr lang="en-US" sz="2400" dirty="0" smtClean="0"/>
              <a:t>St. Louis </a:t>
            </a:r>
            <a:r>
              <a:rPr lang="en-US" sz="2400" dirty="0"/>
              <a:t>Minutes</a:t>
            </a:r>
          </a:p>
          <a:p>
            <a:r>
              <a:rPr lang="en-US" sz="2400" dirty="0"/>
              <a:t>Schedule</a:t>
            </a:r>
          </a:p>
          <a:p>
            <a:r>
              <a:rPr lang="en-US" sz="2400" dirty="0" smtClean="0"/>
              <a:t>Comment Resolution of TG Review</a:t>
            </a:r>
          </a:p>
          <a:p>
            <a:r>
              <a:rPr lang="en-US" sz="2400" dirty="0" smtClean="0"/>
              <a:t>Submission to WG Letter </a:t>
            </a:r>
            <a:r>
              <a:rPr lang="en-US" sz="2400" dirty="0"/>
              <a:t>B</a:t>
            </a:r>
            <a:r>
              <a:rPr lang="en-US" sz="2400" dirty="0" smtClean="0"/>
              <a:t>allot</a:t>
            </a:r>
            <a:endParaRPr lang="en-US" sz="2400" dirty="0"/>
          </a:p>
          <a:p>
            <a:r>
              <a:rPr lang="en-US" sz="2400" dirty="0"/>
              <a:t>Future Schedule</a:t>
            </a:r>
          </a:p>
          <a:p>
            <a:r>
              <a:rPr lang="en-US" sz="2400" dirty="0" smtClean="0"/>
              <a:t>AOB</a:t>
            </a:r>
          </a:p>
          <a:p>
            <a:endParaRPr lang="en-US" sz="2400" dirty="0" smtClean="0"/>
          </a:p>
          <a:p>
            <a:pPr marL="0" indent="0">
              <a:buNone/>
            </a:pPr>
            <a:r>
              <a:rPr lang="en-US" sz="2400" dirty="0" smtClean="0"/>
              <a:t>(also included in </a:t>
            </a:r>
            <a:r>
              <a:rPr lang="de-DE" sz="2400" dirty="0" smtClean="0"/>
              <a:t>15-19-0071-00-004w)</a:t>
            </a:r>
            <a:endParaRPr lang="en-US" sz="2400" dirty="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2829517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January </a:t>
            </a:r>
            <a:r>
              <a:rPr lang="en-US" dirty="0" smtClean="0"/>
              <a:t>2019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Bangkok &amp; Telco Minutes</a:t>
            </a:r>
          </a:p>
          <a:p>
            <a:r>
              <a:rPr lang="en-US" sz="2400" dirty="0" smtClean="0"/>
              <a:t>Coexistence </a:t>
            </a:r>
            <a:r>
              <a:rPr lang="en-US" sz="2400" dirty="0" smtClean="0"/>
              <a:t>Document </a:t>
            </a:r>
            <a:r>
              <a:rPr lang="en-US" sz="2400" dirty="0" smtClean="0"/>
              <a:t>Update</a:t>
            </a:r>
          </a:p>
          <a:p>
            <a:r>
              <a:rPr lang="en-US" sz="2400" dirty="0" smtClean="0"/>
              <a:t>Contributions</a:t>
            </a:r>
            <a:endParaRPr lang="en-US" sz="2400" dirty="0"/>
          </a:p>
          <a:p>
            <a:r>
              <a:rPr lang="en-US" sz="2400" dirty="0" smtClean="0"/>
              <a:t>Drafting</a:t>
            </a:r>
          </a:p>
          <a:p>
            <a:r>
              <a:rPr lang="en-US" sz="2400" strike="sngStrike" dirty="0" smtClean="0"/>
              <a:t>Go for WG Letter Ballot</a:t>
            </a:r>
            <a:endParaRPr lang="en-US" sz="2400" strike="sngStrike" dirty="0" smtClean="0"/>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2598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800" dirty="0" smtClean="0"/>
              <a:t>Discussion on Coexistence Document</a:t>
            </a:r>
          </a:p>
          <a:p>
            <a:r>
              <a:rPr lang="en-US" sz="2800" dirty="0" smtClean="0"/>
              <a:t>Updated interleaver for LDPC code</a:t>
            </a:r>
          </a:p>
          <a:p>
            <a:r>
              <a:rPr lang="en-US" sz="2800" dirty="0" smtClean="0"/>
              <a:t>Drafting</a:t>
            </a:r>
          </a:p>
          <a:p>
            <a:r>
              <a:rPr lang="en-US" sz="2800" dirty="0" smtClean="0"/>
              <a:t>Joint draft review with James</a:t>
            </a:r>
          </a:p>
          <a:p>
            <a:r>
              <a:rPr lang="en-US" sz="2800" dirty="0" smtClean="0"/>
              <a:t>Discussion on future schedule</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27353276"/>
              </p:ext>
            </p:extLst>
          </p:nvPr>
        </p:nvGraphicFramePr>
        <p:xfrm>
          <a:off x="755576" y="1556792"/>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solidFill>
                            <a:srgbClr val="FF0000"/>
                          </a:solidFill>
                        </a:rPr>
                        <a:t>TG review</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Mar,</a:t>
                      </a:r>
                      <a:r>
                        <a:rPr lang="en-US" strike="noStrike" baseline="0" dirty="0" smtClean="0">
                          <a:solidFill>
                            <a:srgbClr val="FF0000"/>
                          </a:solidFill>
                        </a:rPr>
                        <a:t> 2019</a:t>
                      </a:r>
                      <a:endParaRPr lang="en-US" strike="noStrike" dirty="0" smtClean="0">
                        <a:solidFill>
                          <a:srgbClr val="FF0000"/>
                        </a:solidFill>
                      </a:endParaRPr>
                    </a:p>
                  </a:txBody>
                  <a:tcPr/>
                </a:tc>
              </a:tr>
              <a:tr h="398549">
                <a:tc>
                  <a:txBody>
                    <a:bodyPr/>
                    <a:lstStyle/>
                    <a:p>
                      <a:r>
                        <a:rPr lang="en-US" dirty="0" smtClean="0"/>
                        <a:t>LB</a:t>
                      </a:r>
                      <a:endParaRPr lang="en-US" dirty="0"/>
                    </a:p>
                  </a:txBody>
                  <a:tcPr/>
                </a:tc>
                <a:tc>
                  <a:txBody>
                    <a:bodyPr/>
                    <a:lstStyle/>
                    <a:p>
                      <a:r>
                        <a:rPr lang="en-US" baseline="0" dirty="0" smtClean="0">
                          <a:solidFill>
                            <a:srgbClr val="FF0000"/>
                          </a:solidFill>
                        </a:rPr>
                        <a:t>July, </a:t>
                      </a:r>
                      <a:r>
                        <a:rPr lang="en-US" baseline="0" dirty="0" smtClean="0">
                          <a:solidFill>
                            <a:srgbClr val="FF0000"/>
                          </a:solidFill>
                        </a:rPr>
                        <a:t>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Sept,</a:t>
                      </a:r>
                      <a:r>
                        <a:rPr lang="en-US" baseline="0" dirty="0" smtClean="0"/>
                        <a:t> </a:t>
                      </a:r>
                      <a:r>
                        <a:rPr lang="en-US" baseline="0" dirty="0" smtClean="0"/>
                        <a:t>2019</a:t>
                      </a:r>
                      <a:endParaRPr lang="en-US" dirty="0"/>
                    </a:p>
                  </a:txBody>
                  <a:tcPr/>
                </a:tc>
              </a:tr>
              <a:tr h="398549">
                <a:tc>
                  <a:txBody>
                    <a:bodyPr/>
                    <a:lstStyle/>
                    <a:p>
                      <a:r>
                        <a:rPr lang="en-US" dirty="0" smtClean="0"/>
                        <a:t>SB</a:t>
                      </a:r>
                      <a:endParaRPr lang="en-US" dirty="0"/>
                    </a:p>
                  </a:txBody>
                  <a:tcPr/>
                </a:tc>
                <a:tc>
                  <a:txBody>
                    <a:bodyPr/>
                    <a:lstStyle/>
                    <a:p>
                      <a:r>
                        <a:rPr lang="en-US" dirty="0" smtClean="0"/>
                        <a:t>Nov, </a:t>
                      </a:r>
                      <a:r>
                        <a:rPr lang="en-US" dirty="0" smtClean="0"/>
                        <a:t>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Jan, 2020</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8"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364502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484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800" dirty="0" smtClean="0"/>
              <a:t>Update draft with James’ comments</a:t>
            </a:r>
          </a:p>
          <a:p>
            <a:r>
              <a:rPr lang="en-US" sz="2800" dirty="0" smtClean="0"/>
              <a:t>Discussion of resolution to the comments in telephone conference</a:t>
            </a:r>
          </a:p>
          <a:p>
            <a:r>
              <a:rPr lang="en-US" sz="2800" dirty="0" smtClean="0"/>
              <a:t>Submission of draft in TG review</a:t>
            </a:r>
          </a:p>
          <a:p>
            <a:r>
              <a:rPr lang="en-US" sz="2800" dirty="0" smtClean="0"/>
              <a:t>Go for letter ballot after March meeting</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1583457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 call</a:t>
            </a:r>
            <a:endParaRPr lang="en-US" dirty="0"/>
          </a:p>
        </p:txBody>
      </p:sp>
      <p:sp>
        <p:nvSpPr>
          <p:cNvPr id="3" name="Inhaltsplatzhalter 2"/>
          <p:cNvSpPr>
            <a:spLocks noGrp="1"/>
          </p:cNvSpPr>
          <p:nvPr>
            <p:ph idx="1"/>
          </p:nvPr>
        </p:nvSpPr>
        <p:spPr/>
        <p:txBody>
          <a:bodyPr/>
          <a:lstStyle/>
          <a:p>
            <a:r>
              <a:rPr lang="en-US" sz="2800" dirty="0" smtClean="0"/>
              <a:t>Will be scheduled in the week between February 4</a:t>
            </a:r>
            <a:r>
              <a:rPr lang="en-US" sz="2800" baseline="30000" dirty="0" smtClean="0"/>
              <a:t>th</a:t>
            </a:r>
            <a:r>
              <a:rPr lang="en-US" sz="2800" dirty="0" smtClean="0"/>
              <a:t> and February 8</a:t>
            </a:r>
            <a:r>
              <a:rPr lang="en-US" sz="2800" baseline="30000" dirty="0" smtClean="0"/>
              <a:t>th</a:t>
            </a:r>
            <a:endParaRPr lang="en-US" sz="2800" dirty="0"/>
          </a:p>
          <a:p>
            <a:r>
              <a:rPr lang="en-US" sz="2800" dirty="0" smtClean="0"/>
              <a:t>Doodle via e-mail reflector to find suitable date and time</a:t>
            </a:r>
          </a:p>
          <a:p>
            <a:endParaRPr lang="en-US" sz="2800" dirty="0" smtClean="0"/>
          </a:p>
          <a:p>
            <a:r>
              <a:rPr lang="en-US" sz="2800" dirty="0" smtClean="0"/>
              <a:t>Goal: Discussion of updated draft</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2157121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800" dirty="0" smtClean="0"/>
              <a:t>Minutes will be available </a:t>
            </a:r>
            <a:r>
              <a:rPr lang="en-US" sz="2800" dirty="0"/>
              <a:t>in </a:t>
            </a:r>
            <a:r>
              <a:rPr lang="en-US" sz="2800" dirty="0" smtClean="0"/>
              <a:t>document </a:t>
            </a:r>
            <a:br>
              <a:rPr lang="en-US" sz="2800" dirty="0" smtClean="0"/>
            </a:br>
            <a:r>
              <a:rPr lang="en-US" sz="2800" dirty="0" smtClean="0"/>
              <a:t>15-19/64r0</a:t>
            </a:r>
          </a:p>
          <a:p>
            <a:endParaRPr lang="en-US" sz="2800" dirty="0"/>
          </a:p>
          <a:p>
            <a:r>
              <a:rPr lang="en-US" sz="2800" dirty="0" smtClean="0"/>
              <a:t>Special thanks to Charlie and </a:t>
            </a:r>
            <a:r>
              <a:rPr lang="en-US" sz="2800" dirty="0" err="1" smtClean="0"/>
              <a:t>Henk</a:t>
            </a:r>
            <a:r>
              <a:rPr lang="en-US" sz="2800" dirty="0" smtClean="0"/>
              <a:t> for taking the minutes</a:t>
            </a:r>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1663837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379</Words>
  <Application>Microsoft Office PowerPoint</Application>
  <PresentationFormat>Bildschirmpräsentation (4:3)</PresentationFormat>
  <Paragraphs>127</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TG 802.15.4w LPWA January 2019 Closing Report</vt:lpstr>
      <vt:lpstr>Main Agenda Items for the Week</vt:lpstr>
      <vt:lpstr>TG 15.4w Schedule for the Week</vt:lpstr>
      <vt:lpstr>Meeting Achievements</vt:lpstr>
      <vt:lpstr>TG4w Draft Schedule</vt:lpstr>
      <vt:lpstr>Next Steps</vt:lpstr>
      <vt:lpstr>Telephone conference call</vt:lpstr>
      <vt:lpstr>Meeting Minutes</vt:lpstr>
      <vt:lpstr>Main Agenda Items for March</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539</cp:revision>
  <cp:lastPrinted>1998-02-10T13:28:06Z</cp:lastPrinted>
  <dcterms:created xsi:type="dcterms:W3CDTF">2018-03-02T09:48:16Z</dcterms:created>
  <dcterms:modified xsi:type="dcterms:W3CDTF">2019-01-18T00:27:03Z</dcterms:modified>
</cp:coreProperties>
</file>