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5"/>
  </p:notesMasterIdLst>
  <p:handoutMasterIdLst>
    <p:handoutMasterId r:id="rId16"/>
  </p:handoutMasterIdLst>
  <p:sldIdLst>
    <p:sldId id="287" r:id="rId3"/>
    <p:sldId id="326" r:id="rId4"/>
    <p:sldId id="327" r:id="rId5"/>
    <p:sldId id="328" r:id="rId6"/>
    <p:sldId id="331" r:id="rId7"/>
    <p:sldId id="335" r:id="rId8"/>
    <p:sldId id="330" r:id="rId9"/>
    <p:sldId id="329" r:id="rId10"/>
    <p:sldId id="334" r:id="rId11"/>
    <p:sldId id="332" r:id="rId12"/>
    <p:sldId id="333" r:id="rId13"/>
    <p:sldId id="33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6"/>
            <p14:sldId id="327"/>
            <p14:sldId id="328"/>
            <p14:sldId id="331"/>
            <p14:sldId id="335"/>
            <p14:sldId id="330"/>
            <p14:sldId id="329"/>
            <p14:sldId id="334"/>
            <p14:sldId id="332"/>
            <p14:sldId id="333"/>
            <p14:sldId id="336"/>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6" autoAdjust="0"/>
    <p:restoredTop sz="99378" autoAdjust="0"/>
  </p:normalViewPr>
  <p:slideViewPr>
    <p:cSldViewPr>
      <p:cViewPr>
        <p:scale>
          <a:sx n="60" d="100"/>
          <a:sy n="60" d="100"/>
        </p:scale>
        <p:origin x="-612"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a:t>
            </a:r>
            <a:r>
              <a:rPr lang="en-US" dirty="0" smtClean="0"/>
              <a:t>15-19-0069-02-IETF</a:t>
            </a:r>
            <a:r>
              <a:rPr lang="en-US" dirty="0" smtClean="0"/>
              <a:t>&gt;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a:t>
            </a:r>
            <a:r>
              <a:rPr lang="en-US" dirty="0" smtClean="0"/>
              <a:t>15-19-0069-02-IETF</a:t>
            </a:r>
            <a:r>
              <a:rPr lang="en-US" dirty="0" smtClean="0"/>
              <a:t>&gt;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15-19-0069-02-IETF</a:t>
            </a:r>
            <a:r>
              <a:rPr lang="en-US" sz="1400" dirty="0" smtClean="0"/>
              <a:t>&gt;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6</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6</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&lt;March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&lt;March  2019&gt;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&lt;March  2019&gt;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&lt;March  2019&gt;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&lt;March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&lt;March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&lt;March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15-19-0069-02-IETF</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&lt;March  2019&gt;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802.15.4 Profile for IETF SCHC</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a:t>
            </a:r>
            <a:r>
              <a:rPr lang="en-US" sz="1600" dirty="0" smtClean="0">
                <a:solidFill>
                  <a:srgbClr val="FF0000"/>
                </a:solidFill>
                <a:latin typeface="Times New Roman" pitchFamily="18" charset="0"/>
                <a:ea typeface="ＭＳ Ｐゴシック" pitchFamily="-65" charset="-128"/>
                <a:cs typeface="+mn-cs"/>
              </a:rPr>
              <a:t>March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[SC IETF topic for SCHC header compression]</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[Discussion about ways to use </a:t>
            </a:r>
            <a:r>
              <a:rPr lang="en-US" sz="1600" dirty="0" smtClean="0">
                <a:solidFill>
                  <a:schemeClr val="tx2"/>
                </a:solidFill>
                <a:latin typeface="Times New Roman" pitchFamily="18" charset="0"/>
                <a:ea typeface="ＭＳ Ｐゴシック" pitchFamily="-65" charset="-128"/>
                <a:cs typeface="+mn-cs"/>
              </a:rPr>
              <a:t>SCHC with 802.15.4]</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[Develop document text for IETF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 submission]</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Possibility for a new Frame Type</a:t>
            </a:r>
            <a:endParaRPr lang="en-US" dirty="0"/>
          </a:p>
        </p:txBody>
      </p:sp>
      <p:sp>
        <p:nvSpPr>
          <p:cNvPr id="3" name="Content Placeholder 2"/>
          <p:cNvSpPr>
            <a:spLocks noGrp="1"/>
          </p:cNvSpPr>
          <p:nvPr>
            <p:ph idx="1"/>
          </p:nvPr>
        </p:nvSpPr>
        <p:spPr/>
        <p:txBody>
          <a:bodyPr/>
          <a:lstStyle/>
          <a:p>
            <a:r>
              <a:rPr lang="en-US" dirty="0" smtClean="0"/>
              <a:t>Frame type 0b’100’ is “Reserved”</a:t>
            </a:r>
          </a:p>
          <a:p>
            <a:r>
              <a:rPr lang="en-US" dirty="0"/>
              <a:t>Frame type 0b’111’ is </a:t>
            </a:r>
            <a:r>
              <a:rPr lang="en-US" dirty="0" smtClean="0"/>
              <a:t>“Extended</a:t>
            </a:r>
            <a:r>
              <a:rPr lang="en-US" dirty="0" smtClean="0"/>
              <a:t>”</a:t>
            </a:r>
          </a:p>
          <a:p>
            <a:r>
              <a:rPr lang="en-US" dirty="0"/>
              <a:t>Frame type </a:t>
            </a:r>
            <a:r>
              <a:rPr lang="en-US" dirty="0" smtClean="0"/>
              <a:t>0b’110’ </a:t>
            </a:r>
            <a:r>
              <a:rPr lang="en-US" dirty="0"/>
              <a:t>is </a:t>
            </a:r>
            <a:r>
              <a:rPr lang="en-US" dirty="0" smtClean="0"/>
              <a:t>“Interesting”</a:t>
            </a:r>
            <a:endParaRPr lang="en-US" dirty="0"/>
          </a:p>
          <a:p>
            <a:pPr marL="0" indent="0">
              <a:buNone/>
            </a:pPr>
            <a:endParaRPr lang="en-US" dirty="0"/>
          </a:p>
          <a:p>
            <a:pPr marL="0" indent="0">
              <a:buNone/>
            </a:pPr>
            <a:r>
              <a:rPr lang="en-US" dirty="0" smtClean="0"/>
              <a:t>If a new frame type is possible, the next bits could be the SCHC header</a:t>
            </a:r>
          </a:p>
          <a:p>
            <a:pPr>
              <a:buClr>
                <a:srgbClr val="FF0000"/>
              </a:buClr>
              <a:buFont typeface="Wingdings" panose="05000000000000000000" pitchFamily="2" charset="2"/>
              <a:buChar char="Ø"/>
            </a:pPr>
            <a:r>
              <a:rPr lang="en-US" dirty="0" smtClean="0"/>
              <a:t> </a:t>
            </a:r>
            <a:r>
              <a:rPr lang="en-US" dirty="0" err="1" smtClean="0"/>
              <a:t>RuleID</a:t>
            </a:r>
            <a:r>
              <a:rPr lang="en-US" dirty="0" smtClean="0"/>
              <a:t>, DTAG, W, …</a:t>
            </a:r>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2477558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Questions</a:t>
            </a:r>
            <a:endParaRPr lang="en-US" dirty="0"/>
          </a:p>
        </p:txBody>
      </p:sp>
      <p:sp>
        <p:nvSpPr>
          <p:cNvPr id="3" name="Content Placeholder 2"/>
          <p:cNvSpPr>
            <a:spLocks noGrp="1"/>
          </p:cNvSpPr>
          <p:nvPr>
            <p:ph idx="1"/>
          </p:nvPr>
        </p:nvSpPr>
        <p:spPr>
          <a:xfrm>
            <a:off x="609600" y="1676400"/>
            <a:ext cx="8001000" cy="4419600"/>
          </a:xfrm>
        </p:spPr>
        <p:txBody>
          <a:bodyPr/>
          <a:lstStyle/>
          <a:p>
            <a:r>
              <a:rPr lang="en-US" dirty="0" smtClean="0"/>
              <a:t>How </a:t>
            </a:r>
            <a:r>
              <a:rPr lang="en-US" dirty="0" smtClean="0"/>
              <a:t>to minimize 802.15.4 MAC header overhead?</a:t>
            </a:r>
          </a:p>
          <a:p>
            <a:r>
              <a:rPr lang="en-US" dirty="0" smtClean="0"/>
              <a:t>Should the document be only for 15.4w?</a:t>
            </a:r>
          </a:p>
          <a:p>
            <a:r>
              <a:rPr lang="en-US" dirty="0" smtClean="0"/>
              <a:t>Should we consider specifying an e</a:t>
            </a:r>
            <a:r>
              <a:rPr lang="en-US" dirty="0" smtClean="0"/>
              <a:t>xtended </a:t>
            </a:r>
            <a:r>
              <a:rPr lang="en-US" dirty="0" smtClean="0"/>
              <a:t>frame type</a:t>
            </a:r>
            <a:r>
              <a:rPr lang="en-US" dirty="0" smtClean="0"/>
              <a:t>?</a:t>
            </a:r>
          </a:p>
          <a:p>
            <a:r>
              <a:rPr lang="en-US" dirty="0" smtClean="0"/>
              <a:t>Does SCHC require security?  How shall we compare 802.15.4 security versus SCHC security?</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2528754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a:xfrm>
            <a:off x="381000" y="1981200"/>
            <a:ext cx="8458200" cy="4114800"/>
          </a:xfrm>
        </p:spPr>
        <p:txBody>
          <a:bodyPr/>
          <a:lstStyle/>
          <a:p>
            <a:r>
              <a:rPr lang="en-US" dirty="0" smtClean="0"/>
              <a:t>802.15.4 MIC is cryptographically secure and typically is done on-chip</a:t>
            </a:r>
          </a:p>
          <a:p>
            <a:r>
              <a:rPr lang="en-US" dirty="0" smtClean="0"/>
              <a:t>SCHC MIC is a CRC checksum and not secure.  Should call it FCS, not MIC</a:t>
            </a:r>
          </a:p>
          <a:p>
            <a:endParaRPr lang="en-US" dirty="0"/>
          </a:p>
        </p:txBody>
      </p:sp>
      <p:sp>
        <p:nvSpPr>
          <p:cNvPr id="4" name="Date Placeholder 3"/>
          <p:cNvSpPr>
            <a:spLocks noGrp="1"/>
          </p:cNvSpPr>
          <p:nvPr>
            <p:ph type="dt" sz="half" idx="10"/>
          </p:nvPr>
        </p:nvSpPr>
        <p:spPr/>
        <p:txBody>
          <a:bodyPr/>
          <a:lstStyle/>
          <a:p>
            <a:pPr>
              <a:defRPr/>
            </a:pPr>
            <a:r>
              <a:rPr lang="en-US"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82170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dirty="0" smtClean="0"/>
              <a:t>SCHC – Static Context Header Compression</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Static Context:</a:t>
            </a:r>
          </a:p>
          <a:p>
            <a:pPr lvl="1"/>
            <a:r>
              <a:rPr lang="en-US" dirty="0" smtClean="0"/>
              <a:t>Topology</a:t>
            </a:r>
          </a:p>
          <a:p>
            <a:pPr lvl="1"/>
            <a:r>
              <a:rPr lang="en-US" dirty="0" smtClean="0"/>
              <a:t>Application (i.e., kind of traffic)</a:t>
            </a:r>
          </a:p>
          <a:p>
            <a:pPr lvl="1"/>
            <a:r>
              <a:rPr lang="en-US" dirty="0" smtClean="0"/>
              <a:t>Packets always delivered in order</a:t>
            </a:r>
          </a:p>
          <a:p>
            <a:r>
              <a:rPr lang="en-US" dirty="0" smtClean="0"/>
              <a:t>Fragmentation modes</a:t>
            </a:r>
          </a:p>
          <a:p>
            <a:pPr lvl="1"/>
            <a:r>
              <a:rPr lang="en-US" dirty="0" smtClean="0"/>
              <a:t>Never Ack</a:t>
            </a:r>
          </a:p>
          <a:p>
            <a:pPr lvl="1"/>
            <a:r>
              <a:rPr lang="en-US" dirty="0"/>
              <a:t>Always Ack</a:t>
            </a:r>
          </a:p>
          <a:p>
            <a:pPr lvl="1"/>
            <a:r>
              <a:rPr lang="en-US" dirty="0" smtClean="0"/>
              <a:t>Ack on Error</a:t>
            </a:r>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1995233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SCHC Fragment Header sizes</a:t>
            </a:r>
            <a:endParaRPr lang="en-US" dirty="0"/>
          </a:p>
        </p:txBody>
      </p:sp>
      <p:sp>
        <p:nvSpPr>
          <p:cNvPr id="3" name="Content Placeholder 2"/>
          <p:cNvSpPr>
            <a:spLocks noGrp="1"/>
          </p:cNvSpPr>
          <p:nvPr>
            <p:ph idx="1"/>
          </p:nvPr>
        </p:nvSpPr>
        <p:spPr>
          <a:xfrm>
            <a:off x="685800" y="2209800"/>
            <a:ext cx="7772400" cy="3886200"/>
          </a:xfrm>
        </p:spPr>
        <p:txBody>
          <a:bodyPr/>
          <a:lstStyle/>
          <a:p>
            <a:r>
              <a:rPr lang="en-US" dirty="0" err="1" smtClean="0"/>
              <a:t>RuleID</a:t>
            </a:r>
            <a:r>
              <a:rPr lang="en-US" dirty="0" smtClean="0"/>
              <a:t>: two or three bits minimum</a:t>
            </a:r>
          </a:p>
          <a:p>
            <a:r>
              <a:rPr lang="en-US" dirty="0" err="1" smtClean="0"/>
              <a:t>Dtag</a:t>
            </a:r>
            <a:r>
              <a:rPr lang="en-US" dirty="0" smtClean="0"/>
              <a:t>: can be zero</a:t>
            </a:r>
          </a:p>
          <a:p>
            <a:r>
              <a:rPr lang="en-US" dirty="0" smtClean="0"/>
              <a:t>W: at least one bit if windows are used</a:t>
            </a:r>
          </a:p>
          <a:p>
            <a:r>
              <a:rPr lang="en-US" dirty="0" smtClean="0"/>
              <a:t>FCN: probably at least two bits</a:t>
            </a:r>
          </a:p>
          <a:p>
            <a:pPr marL="0" indent="0">
              <a:buNone/>
            </a:pPr>
            <a:r>
              <a:rPr lang="en-US" dirty="0" smtClean="0"/>
              <a:t>Let’s say one byte.</a:t>
            </a:r>
          </a:p>
          <a:p>
            <a:pPr marL="0" indent="0">
              <a:buNone/>
            </a:pPr>
            <a:endParaRPr lang="en-US" dirty="0" smtClean="0"/>
          </a:p>
          <a:p>
            <a:pPr marL="0" indent="0">
              <a:buNone/>
            </a:pPr>
            <a:r>
              <a:rPr lang="en-US" dirty="0" smtClean="0"/>
              <a:t>Plus, MIC</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805777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Comparing Fragmentation</a:t>
            </a:r>
            <a:endParaRPr lang="en-US" dirty="0"/>
          </a:p>
        </p:txBody>
      </p:sp>
      <p:sp>
        <p:nvSpPr>
          <p:cNvPr id="3" name="Content Placeholder 2"/>
          <p:cNvSpPr>
            <a:spLocks noGrp="1"/>
          </p:cNvSpPr>
          <p:nvPr>
            <p:ph idx="1"/>
          </p:nvPr>
        </p:nvSpPr>
        <p:spPr>
          <a:xfrm>
            <a:off x="381000" y="1676400"/>
            <a:ext cx="8305800" cy="4114800"/>
          </a:xfrm>
        </p:spPr>
        <p:txBody>
          <a:bodyPr/>
          <a:lstStyle/>
          <a:p>
            <a:r>
              <a:rPr lang="en-US" dirty="0" smtClean="0"/>
              <a:t>For SCHC, </a:t>
            </a:r>
            <a:r>
              <a:rPr lang="en-US" dirty="0" smtClean="0"/>
              <a:t>fragmentation overhead is:</a:t>
            </a:r>
          </a:p>
          <a:p>
            <a:pPr lvl="1">
              <a:buFont typeface="Wingdings" panose="05000000000000000000" pitchFamily="2" charset="2"/>
              <a:buChar char="Ø"/>
            </a:pPr>
            <a:r>
              <a:rPr lang="en-US" dirty="0" smtClean="0"/>
              <a:t>  ~</a:t>
            </a:r>
            <a:r>
              <a:rPr lang="en-US" dirty="0" smtClean="0"/>
              <a:t>1 byte / </a:t>
            </a:r>
            <a:r>
              <a:rPr lang="en-US" dirty="0" smtClean="0"/>
              <a:t>fragment</a:t>
            </a:r>
          </a:p>
          <a:p>
            <a:pPr lvl="1">
              <a:spcBef>
                <a:spcPts val="1800"/>
              </a:spcBef>
              <a:buFont typeface="Wingdings" panose="05000000000000000000" pitchFamily="2" charset="2"/>
              <a:buChar char="Ø"/>
            </a:pPr>
            <a:r>
              <a:rPr lang="en-US" dirty="0" smtClean="0"/>
              <a:t>  + </a:t>
            </a:r>
            <a:r>
              <a:rPr lang="en-US" dirty="0"/>
              <a:t>SCHC MIC </a:t>
            </a:r>
          </a:p>
          <a:p>
            <a:pPr lvl="1">
              <a:spcBef>
                <a:spcPts val="600"/>
              </a:spcBef>
              <a:buClr>
                <a:srgbClr val="FF0000"/>
              </a:buClr>
              <a:buFont typeface="Wingdings" panose="05000000000000000000" pitchFamily="2" charset="2"/>
              <a:buChar char="v"/>
            </a:pPr>
            <a:r>
              <a:rPr lang="en-US" dirty="0"/>
              <a:t> Request SC IETF to recommend Profile setting MIC=0, since 802.15.4 *</a:t>
            </a:r>
            <a:r>
              <a:rPr lang="en-US" b="1" i="1" u="sng" dirty="0"/>
              <a:t>will</a:t>
            </a:r>
            <a:r>
              <a:rPr lang="en-US" dirty="0"/>
              <a:t>* check</a:t>
            </a:r>
          </a:p>
          <a:p>
            <a:pPr lvl="1">
              <a:spcBef>
                <a:spcPts val="1800"/>
              </a:spcBef>
              <a:buFont typeface="Wingdings" panose="05000000000000000000" pitchFamily="2" charset="2"/>
              <a:buChar char="Ø"/>
            </a:pPr>
            <a:r>
              <a:rPr lang="en-US" dirty="0" smtClean="0"/>
              <a:t>  + 802.15.4 header per fragment (5-7 bytes) </a:t>
            </a:r>
          </a:p>
          <a:p>
            <a:pPr lvl="1">
              <a:buClr>
                <a:srgbClr val="FF0000"/>
              </a:buClr>
              <a:buFont typeface="Wingdings" panose="05000000000000000000" pitchFamily="2" charset="2"/>
              <a:buChar char="v"/>
            </a:pPr>
            <a:r>
              <a:rPr lang="en-US" dirty="0" smtClean="0"/>
              <a:t> How much can we compress MHR?</a:t>
            </a:r>
            <a:endParaRPr lang="en-US" dirty="0" smtClean="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643178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 Optional SCHC MIC</a:t>
            </a:r>
            <a:endParaRPr lang="en-US" dirty="0"/>
          </a:p>
        </p:txBody>
      </p:sp>
      <p:sp>
        <p:nvSpPr>
          <p:cNvPr id="3" name="Content Placeholder 2"/>
          <p:cNvSpPr>
            <a:spLocks noGrp="1"/>
          </p:cNvSpPr>
          <p:nvPr>
            <p:ph idx="1"/>
          </p:nvPr>
        </p:nvSpPr>
        <p:spPr/>
        <p:txBody>
          <a:bodyPr/>
          <a:lstStyle/>
          <a:p>
            <a:r>
              <a:rPr lang="en-US" dirty="0" smtClean="0"/>
              <a:t>No need to have FCS and MIC on every reassembled frame, may well be identical</a:t>
            </a:r>
          </a:p>
          <a:p>
            <a:r>
              <a:rPr lang="en-US" dirty="0" smtClean="0"/>
              <a:t>Can ask as individual, but would be likely be better to also have validation from the SC IETF composed of 802.15 experts</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2980790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6</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6</a:t>
            </a:fld>
            <a:endParaRPr lang="en-US"/>
          </a:p>
        </p:txBody>
      </p:sp>
      <p:grpSp>
        <p:nvGrpSpPr>
          <p:cNvPr id="7" name="Group 4"/>
          <p:cNvGrpSpPr>
            <a:grpSpLocks noChangeAspect="1"/>
          </p:cNvGrpSpPr>
          <p:nvPr/>
        </p:nvGrpSpPr>
        <p:grpSpPr bwMode="auto">
          <a:xfrm>
            <a:off x="0" y="1309688"/>
            <a:ext cx="9059863" cy="4876800"/>
            <a:chOff x="0" y="825"/>
            <a:chExt cx="5707" cy="3072"/>
          </a:xfrm>
        </p:grpSpPr>
        <p:sp>
          <p:nvSpPr>
            <p:cNvPr id="8" name="AutoShape 3"/>
            <p:cNvSpPr>
              <a:spLocks noChangeAspect="1" noChangeArrowheads="1" noTextEdit="1"/>
            </p:cNvSpPr>
            <p:nvPr/>
          </p:nvSpPr>
          <p:spPr bwMode="auto">
            <a:xfrm>
              <a:off x="0" y="825"/>
              <a:ext cx="5707" cy="3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2" name="Group 205"/>
            <p:cNvGrpSpPr>
              <a:grpSpLocks/>
            </p:cNvGrpSpPr>
            <p:nvPr/>
          </p:nvGrpSpPr>
          <p:grpSpPr bwMode="auto">
            <a:xfrm>
              <a:off x="126" y="3123"/>
              <a:ext cx="5569" cy="545"/>
              <a:chOff x="126" y="3123"/>
              <a:chExt cx="5569" cy="545"/>
            </a:xfrm>
          </p:grpSpPr>
          <p:sp>
            <p:nvSpPr>
              <p:cNvPr id="21899" name="Rectangle 5"/>
              <p:cNvSpPr>
                <a:spLocks noChangeArrowheads="1"/>
              </p:cNvSpPr>
              <p:nvPr/>
            </p:nvSpPr>
            <p:spPr bwMode="auto">
              <a:xfrm>
                <a:off x="772" y="3350"/>
                <a:ext cx="1432" cy="2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00" name="Rectangle 6"/>
              <p:cNvSpPr>
                <a:spLocks noChangeArrowheads="1"/>
              </p:cNvSpPr>
              <p:nvPr/>
            </p:nvSpPr>
            <p:spPr bwMode="auto">
              <a:xfrm>
                <a:off x="772" y="3350"/>
                <a:ext cx="1432" cy="25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01" name="Rectangle 7"/>
              <p:cNvSpPr>
                <a:spLocks noChangeArrowheads="1"/>
              </p:cNvSpPr>
              <p:nvPr/>
            </p:nvSpPr>
            <p:spPr bwMode="auto">
              <a:xfrm>
                <a:off x="1118" y="3433"/>
                <a:ext cx="193"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IEEE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2" name="Rectangle 8"/>
              <p:cNvSpPr>
                <a:spLocks noChangeArrowheads="1"/>
              </p:cNvSpPr>
              <p:nvPr/>
            </p:nvSpPr>
            <p:spPr bwMode="auto">
              <a:xfrm>
                <a:off x="1281" y="3433"/>
                <a:ext cx="13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3" name="Rectangle 9"/>
              <p:cNvSpPr>
                <a:spLocks noChangeArrowheads="1"/>
              </p:cNvSpPr>
              <p:nvPr/>
            </p:nvSpPr>
            <p:spPr bwMode="auto">
              <a:xfrm>
                <a:off x="1387" y="3433"/>
                <a:ext cx="4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4" name="Rectangle 10"/>
              <p:cNvSpPr>
                <a:spLocks noChangeArrowheads="1"/>
              </p:cNvSpPr>
              <p:nvPr/>
            </p:nvSpPr>
            <p:spPr bwMode="auto">
              <a:xfrm>
                <a:off x="1398" y="3433"/>
                <a:ext cx="9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5" name="Rectangle 11"/>
              <p:cNvSpPr>
                <a:spLocks noChangeArrowheads="1"/>
              </p:cNvSpPr>
              <p:nvPr/>
            </p:nvSpPr>
            <p:spPr bwMode="auto">
              <a:xfrm>
                <a:off x="1469" y="3433"/>
                <a:ext cx="4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6" name="Rectangle 12"/>
              <p:cNvSpPr>
                <a:spLocks noChangeArrowheads="1"/>
              </p:cNvSpPr>
              <p:nvPr/>
            </p:nvSpPr>
            <p:spPr bwMode="auto">
              <a:xfrm>
                <a:off x="1486" y="3433"/>
                <a:ext cx="8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7" name="Rectangle 13"/>
              <p:cNvSpPr>
                <a:spLocks noChangeArrowheads="1"/>
              </p:cNvSpPr>
              <p:nvPr/>
            </p:nvSpPr>
            <p:spPr bwMode="auto">
              <a:xfrm>
                <a:off x="1539" y="3433"/>
                <a:ext cx="35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frame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8" name="Rectangle 14"/>
              <p:cNvSpPr>
                <a:spLocks noChangeArrowheads="1"/>
              </p:cNvSpPr>
              <p:nvPr/>
            </p:nvSpPr>
            <p:spPr bwMode="auto">
              <a:xfrm>
                <a:off x="129" y="3126"/>
                <a:ext cx="33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09" name="Rectangle 15"/>
              <p:cNvSpPr>
                <a:spLocks noChangeArrowheads="1"/>
              </p:cNvSpPr>
              <p:nvPr/>
            </p:nvSpPr>
            <p:spPr bwMode="auto">
              <a:xfrm>
                <a:off x="129" y="3126"/>
                <a:ext cx="33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0" name="Rectangle 16"/>
              <p:cNvSpPr>
                <a:spLocks noChangeArrowheads="1"/>
              </p:cNvSpPr>
              <p:nvPr/>
            </p:nvSpPr>
            <p:spPr bwMode="auto">
              <a:xfrm>
                <a:off x="281"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1" name="Rectangle 17"/>
              <p:cNvSpPr>
                <a:spLocks noChangeArrowheads="1"/>
              </p:cNvSpPr>
              <p:nvPr/>
            </p:nvSpPr>
            <p:spPr bwMode="auto">
              <a:xfrm>
                <a:off x="463" y="3126"/>
                <a:ext cx="365"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12" name="Rectangle 18"/>
              <p:cNvSpPr>
                <a:spLocks noChangeArrowheads="1"/>
              </p:cNvSpPr>
              <p:nvPr/>
            </p:nvSpPr>
            <p:spPr bwMode="auto">
              <a:xfrm>
                <a:off x="463" y="3126"/>
                <a:ext cx="365"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3" name="Rectangle 19"/>
              <p:cNvSpPr>
                <a:spLocks noChangeArrowheads="1"/>
              </p:cNvSpPr>
              <p:nvPr/>
            </p:nvSpPr>
            <p:spPr bwMode="auto">
              <a:xfrm>
                <a:off x="626"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4" name="Rectangle 20"/>
              <p:cNvSpPr>
                <a:spLocks noChangeArrowheads="1"/>
              </p:cNvSpPr>
              <p:nvPr/>
            </p:nvSpPr>
            <p:spPr bwMode="auto">
              <a:xfrm>
                <a:off x="5435" y="3126"/>
                <a:ext cx="259"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15" name="Rectangle 21"/>
              <p:cNvSpPr>
                <a:spLocks noChangeArrowheads="1"/>
              </p:cNvSpPr>
              <p:nvPr/>
            </p:nvSpPr>
            <p:spPr bwMode="auto">
              <a:xfrm>
                <a:off x="5435" y="3126"/>
                <a:ext cx="259"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6" name="Rectangle 22"/>
              <p:cNvSpPr>
                <a:spLocks noChangeArrowheads="1"/>
              </p:cNvSpPr>
              <p:nvPr/>
            </p:nvSpPr>
            <p:spPr bwMode="auto">
              <a:xfrm>
                <a:off x="554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7" name="Rectangle 23"/>
              <p:cNvSpPr>
                <a:spLocks noChangeArrowheads="1"/>
              </p:cNvSpPr>
              <p:nvPr/>
            </p:nvSpPr>
            <p:spPr bwMode="auto">
              <a:xfrm>
                <a:off x="2558" y="3126"/>
                <a:ext cx="33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18" name="Rectangle 24"/>
              <p:cNvSpPr>
                <a:spLocks noChangeArrowheads="1"/>
              </p:cNvSpPr>
              <p:nvPr/>
            </p:nvSpPr>
            <p:spPr bwMode="auto">
              <a:xfrm>
                <a:off x="2558" y="3126"/>
                <a:ext cx="33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9" name="Rectangle 25"/>
              <p:cNvSpPr>
                <a:spLocks noChangeArrowheads="1"/>
              </p:cNvSpPr>
              <p:nvPr/>
            </p:nvSpPr>
            <p:spPr bwMode="auto">
              <a:xfrm>
                <a:off x="2604" y="3123"/>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0" name="Rectangle 26"/>
              <p:cNvSpPr>
                <a:spLocks noChangeArrowheads="1"/>
              </p:cNvSpPr>
              <p:nvPr/>
            </p:nvSpPr>
            <p:spPr bwMode="auto">
              <a:xfrm>
                <a:off x="2250" y="3126"/>
                <a:ext cx="308"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21" name="Rectangle 27"/>
              <p:cNvSpPr>
                <a:spLocks noChangeArrowheads="1"/>
              </p:cNvSpPr>
              <p:nvPr/>
            </p:nvSpPr>
            <p:spPr bwMode="auto">
              <a:xfrm>
                <a:off x="2250" y="3126"/>
                <a:ext cx="308"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2" name="Rectangle 28"/>
              <p:cNvSpPr>
                <a:spLocks noChangeArrowheads="1"/>
              </p:cNvSpPr>
              <p:nvPr/>
            </p:nvSpPr>
            <p:spPr bwMode="auto">
              <a:xfrm>
                <a:off x="238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3" name="Rectangle 29"/>
              <p:cNvSpPr>
                <a:spLocks noChangeArrowheads="1"/>
              </p:cNvSpPr>
              <p:nvPr/>
            </p:nvSpPr>
            <p:spPr bwMode="auto">
              <a:xfrm>
                <a:off x="126" y="3313"/>
                <a:ext cx="337"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24" name="Rectangle 30"/>
              <p:cNvSpPr>
                <a:spLocks noChangeArrowheads="1"/>
              </p:cNvSpPr>
              <p:nvPr/>
            </p:nvSpPr>
            <p:spPr bwMode="auto">
              <a:xfrm>
                <a:off x="126" y="3313"/>
                <a:ext cx="337"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5" name="Rectangle 31"/>
              <p:cNvSpPr>
                <a:spLocks noChangeArrowheads="1"/>
              </p:cNvSpPr>
              <p:nvPr/>
            </p:nvSpPr>
            <p:spPr bwMode="auto">
              <a:xfrm>
                <a:off x="199" y="3369"/>
                <a:ext cx="24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6" name="Rectangle 32"/>
              <p:cNvSpPr>
                <a:spLocks noChangeArrowheads="1"/>
              </p:cNvSpPr>
              <p:nvPr/>
            </p:nvSpPr>
            <p:spPr bwMode="auto">
              <a:xfrm>
                <a:off x="181" y="3445"/>
                <a:ext cx="25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7" name="Rectangle 33"/>
              <p:cNvSpPr>
                <a:spLocks noChangeArrowheads="1"/>
              </p:cNvSpPr>
              <p:nvPr/>
            </p:nvSpPr>
            <p:spPr bwMode="auto">
              <a:xfrm>
                <a:off x="463" y="3313"/>
                <a:ext cx="365"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28" name="Rectangle 34"/>
              <p:cNvSpPr>
                <a:spLocks noChangeArrowheads="1"/>
              </p:cNvSpPr>
              <p:nvPr/>
            </p:nvSpPr>
            <p:spPr bwMode="auto">
              <a:xfrm>
                <a:off x="463" y="3313"/>
                <a:ext cx="365"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9" name="Rectangle 35"/>
              <p:cNvSpPr>
                <a:spLocks noChangeArrowheads="1"/>
              </p:cNvSpPr>
              <p:nvPr/>
            </p:nvSpPr>
            <p:spPr bwMode="auto">
              <a:xfrm>
                <a:off x="497" y="3369"/>
                <a:ext cx="35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Sequence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0" name="Rectangle 36"/>
              <p:cNvSpPr>
                <a:spLocks noChangeArrowheads="1"/>
              </p:cNvSpPr>
              <p:nvPr/>
            </p:nvSpPr>
            <p:spPr bwMode="auto">
              <a:xfrm>
                <a:off x="527" y="3445"/>
                <a:ext cx="26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Number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1" name="Rectangle 37"/>
              <p:cNvSpPr>
                <a:spLocks noChangeArrowheads="1"/>
              </p:cNvSpPr>
              <p:nvPr/>
            </p:nvSpPr>
            <p:spPr bwMode="auto">
              <a:xfrm>
                <a:off x="828" y="3425"/>
                <a:ext cx="777" cy="15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32" name="Rectangle 38"/>
              <p:cNvSpPr>
                <a:spLocks noChangeArrowheads="1"/>
              </p:cNvSpPr>
              <p:nvPr/>
            </p:nvSpPr>
            <p:spPr bwMode="auto">
              <a:xfrm>
                <a:off x="828" y="3425"/>
                <a:ext cx="777" cy="1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33" name="Rectangle 39"/>
              <p:cNvSpPr>
                <a:spLocks noChangeArrowheads="1"/>
              </p:cNvSpPr>
              <p:nvPr/>
            </p:nvSpPr>
            <p:spPr bwMode="auto">
              <a:xfrm>
                <a:off x="948" y="3463"/>
                <a:ext cx="58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Addressing Fields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4" name="Rectangle 40"/>
              <p:cNvSpPr>
                <a:spLocks noChangeArrowheads="1"/>
              </p:cNvSpPr>
              <p:nvPr/>
            </p:nvSpPr>
            <p:spPr bwMode="auto">
              <a:xfrm>
                <a:off x="1598" y="3425"/>
                <a:ext cx="645" cy="15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35" name="Rectangle 41"/>
              <p:cNvSpPr>
                <a:spLocks noChangeArrowheads="1"/>
              </p:cNvSpPr>
              <p:nvPr/>
            </p:nvSpPr>
            <p:spPr bwMode="auto">
              <a:xfrm>
                <a:off x="1598" y="3425"/>
                <a:ext cx="645" cy="1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36" name="Rectangle 42"/>
              <p:cNvSpPr>
                <a:spLocks noChangeArrowheads="1"/>
              </p:cNvSpPr>
              <p:nvPr/>
            </p:nvSpPr>
            <p:spPr bwMode="auto">
              <a:xfrm>
                <a:off x="1656" y="3427"/>
                <a:ext cx="58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Auxiliary 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7" name="Rectangle 43"/>
              <p:cNvSpPr>
                <a:spLocks noChangeArrowheads="1"/>
              </p:cNvSpPr>
              <p:nvPr/>
            </p:nvSpPr>
            <p:spPr bwMode="auto">
              <a:xfrm>
                <a:off x="1662" y="3504"/>
                <a:ext cx="26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8" name="Rectangle 44"/>
              <p:cNvSpPr>
                <a:spLocks noChangeArrowheads="1"/>
              </p:cNvSpPr>
              <p:nvPr/>
            </p:nvSpPr>
            <p:spPr bwMode="auto">
              <a:xfrm>
                <a:off x="1890" y="3504"/>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9" name="Rectangle 45"/>
              <p:cNvSpPr>
                <a:spLocks noChangeArrowheads="1"/>
              </p:cNvSpPr>
              <p:nvPr/>
            </p:nvSpPr>
            <p:spPr bwMode="auto">
              <a:xfrm>
                <a:off x="1913" y="3504"/>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0" name="Rectangle 46"/>
              <p:cNvSpPr>
                <a:spLocks noChangeArrowheads="1"/>
              </p:cNvSpPr>
              <p:nvPr/>
            </p:nvSpPr>
            <p:spPr bwMode="auto">
              <a:xfrm>
                <a:off x="2159" y="3504"/>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1" name="Rectangle 47"/>
              <p:cNvSpPr>
                <a:spLocks noChangeArrowheads="1"/>
              </p:cNvSpPr>
              <p:nvPr/>
            </p:nvSpPr>
            <p:spPr bwMode="auto">
              <a:xfrm>
                <a:off x="463" y="3228"/>
                <a:ext cx="40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42" name="Rectangle 48"/>
              <p:cNvSpPr>
                <a:spLocks noChangeArrowheads="1"/>
              </p:cNvSpPr>
              <p:nvPr/>
            </p:nvSpPr>
            <p:spPr bwMode="auto">
              <a:xfrm>
                <a:off x="463" y="3228"/>
                <a:ext cx="40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43" name="Rectangle 49"/>
              <p:cNvSpPr>
                <a:spLocks noChangeArrowheads="1"/>
              </p:cNvSpPr>
              <p:nvPr/>
            </p:nvSpPr>
            <p:spPr bwMode="auto">
              <a:xfrm>
                <a:off x="620"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4" name="Rectangle 50"/>
              <p:cNvSpPr>
                <a:spLocks noChangeArrowheads="1"/>
              </p:cNvSpPr>
              <p:nvPr/>
            </p:nvSpPr>
            <p:spPr bwMode="auto">
              <a:xfrm>
                <a:off x="655"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5" name="Rectangle 51"/>
              <p:cNvSpPr>
                <a:spLocks noChangeArrowheads="1"/>
              </p:cNvSpPr>
              <p:nvPr/>
            </p:nvSpPr>
            <p:spPr bwMode="auto">
              <a:xfrm>
                <a:off x="67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6" name="Rectangle 52"/>
              <p:cNvSpPr>
                <a:spLocks noChangeArrowheads="1"/>
              </p:cNvSpPr>
              <p:nvPr/>
            </p:nvSpPr>
            <p:spPr bwMode="auto">
              <a:xfrm>
                <a:off x="126" y="3228"/>
                <a:ext cx="337"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47" name="Rectangle 53"/>
              <p:cNvSpPr>
                <a:spLocks noChangeArrowheads="1"/>
              </p:cNvSpPr>
              <p:nvPr/>
            </p:nvSpPr>
            <p:spPr bwMode="auto">
              <a:xfrm>
                <a:off x="126" y="3228"/>
                <a:ext cx="337"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48" name="Rectangle 54"/>
              <p:cNvSpPr>
                <a:spLocks noChangeArrowheads="1"/>
              </p:cNvSpPr>
              <p:nvPr/>
            </p:nvSpPr>
            <p:spPr bwMode="auto">
              <a:xfrm>
                <a:off x="158" y="3228"/>
                <a:ext cx="22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Octets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9" name="Rectangle 55"/>
              <p:cNvSpPr>
                <a:spLocks noChangeArrowheads="1"/>
              </p:cNvSpPr>
              <p:nvPr/>
            </p:nvSpPr>
            <p:spPr bwMode="auto">
              <a:xfrm>
                <a:off x="357" y="3228"/>
                <a:ext cx="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0" name="Rectangle 56"/>
              <p:cNvSpPr>
                <a:spLocks noChangeArrowheads="1"/>
              </p:cNvSpPr>
              <p:nvPr/>
            </p:nvSpPr>
            <p:spPr bwMode="auto">
              <a:xfrm>
                <a:off x="392"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1" name="Rectangle 57"/>
              <p:cNvSpPr>
                <a:spLocks noChangeArrowheads="1"/>
              </p:cNvSpPr>
              <p:nvPr/>
            </p:nvSpPr>
            <p:spPr bwMode="auto">
              <a:xfrm>
                <a:off x="2243" y="3313"/>
                <a:ext cx="326" cy="26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52" name="Rectangle 58"/>
              <p:cNvSpPr>
                <a:spLocks noChangeArrowheads="1"/>
              </p:cNvSpPr>
              <p:nvPr/>
            </p:nvSpPr>
            <p:spPr bwMode="auto">
              <a:xfrm>
                <a:off x="2243" y="3313"/>
                <a:ext cx="326" cy="26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53" name="Rectangle 59"/>
              <p:cNvSpPr>
                <a:spLocks noChangeArrowheads="1"/>
              </p:cNvSpPr>
              <p:nvPr/>
            </p:nvSpPr>
            <p:spPr bwMode="auto">
              <a:xfrm>
                <a:off x="2299" y="3369"/>
                <a:ext cx="26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4" name="Rectangle 60"/>
              <p:cNvSpPr>
                <a:spLocks noChangeArrowheads="1"/>
              </p:cNvSpPr>
              <p:nvPr/>
            </p:nvSpPr>
            <p:spPr bwMode="auto">
              <a:xfrm>
                <a:off x="2358" y="3445"/>
                <a:ext cx="12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5" name="Rectangle 61"/>
              <p:cNvSpPr>
                <a:spLocks noChangeArrowheads="1"/>
              </p:cNvSpPr>
              <p:nvPr/>
            </p:nvSpPr>
            <p:spPr bwMode="auto">
              <a:xfrm>
                <a:off x="2561" y="3313"/>
                <a:ext cx="336" cy="2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56" name="Rectangle 62"/>
              <p:cNvSpPr>
                <a:spLocks noChangeArrowheads="1"/>
              </p:cNvSpPr>
              <p:nvPr/>
            </p:nvSpPr>
            <p:spPr bwMode="auto">
              <a:xfrm>
                <a:off x="2561" y="3313"/>
                <a:ext cx="336" cy="26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57" name="Rectangle 63"/>
              <p:cNvSpPr>
                <a:spLocks noChangeArrowheads="1"/>
              </p:cNvSpPr>
              <p:nvPr/>
            </p:nvSpPr>
            <p:spPr bwMode="auto">
              <a:xfrm>
                <a:off x="2609" y="3369"/>
                <a:ext cx="31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8" name="Rectangle 64"/>
              <p:cNvSpPr>
                <a:spLocks noChangeArrowheads="1"/>
              </p:cNvSpPr>
              <p:nvPr/>
            </p:nvSpPr>
            <p:spPr bwMode="auto">
              <a:xfrm>
                <a:off x="2680" y="3445"/>
                <a:ext cx="12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9" name="Rectangle 65"/>
              <p:cNvSpPr>
                <a:spLocks noChangeArrowheads="1"/>
              </p:cNvSpPr>
              <p:nvPr/>
            </p:nvSpPr>
            <p:spPr bwMode="auto">
              <a:xfrm>
                <a:off x="2232" y="3228"/>
                <a:ext cx="32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60" name="Rectangle 66"/>
              <p:cNvSpPr>
                <a:spLocks noChangeArrowheads="1"/>
              </p:cNvSpPr>
              <p:nvPr/>
            </p:nvSpPr>
            <p:spPr bwMode="auto">
              <a:xfrm>
                <a:off x="2232" y="3228"/>
                <a:ext cx="32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61" name="Rectangle 67"/>
              <p:cNvSpPr>
                <a:spLocks noChangeArrowheads="1"/>
              </p:cNvSpPr>
              <p:nvPr/>
            </p:nvSpPr>
            <p:spPr bwMode="auto">
              <a:xfrm>
                <a:off x="2276" y="322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2" name="Rectangle 68"/>
              <p:cNvSpPr>
                <a:spLocks noChangeArrowheads="1"/>
              </p:cNvSpPr>
              <p:nvPr/>
            </p:nvSpPr>
            <p:spPr bwMode="auto">
              <a:xfrm>
                <a:off x="2558" y="3228"/>
                <a:ext cx="339"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63" name="Rectangle 69"/>
              <p:cNvSpPr>
                <a:spLocks noChangeArrowheads="1"/>
              </p:cNvSpPr>
              <p:nvPr/>
            </p:nvSpPr>
            <p:spPr bwMode="auto">
              <a:xfrm>
                <a:off x="2558" y="3228"/>
                <a:ext cx="339"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64" name="Rectangle 70"/>
              <p:cNvSpPr>
                <a:spLocks noChangeArrowheads="1"/>
              </p:cNvSpPr>
              <p:nvPr/>
            </p:nvSpPr>
            <p:spPr bwMode="auto">
              <a:xfrm>
                <a:off x="2604" y="322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5" name="Rectangle 71"/>
              <p:cNvSpPr>
                <a:spLocks noChangeArrowheads="1"/>
              </p:cNvSpPr>
              <p:nvPr/>
            </p:nvSpPr>
            <p:spPr bwMode="auto">
              <a:xfrm>
                <a:off x="2897" y="3313"/>
                <a:ext cx="2274"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66" name="Rectangle 72"/>
              <p:cNvSpPr>
                <a:spLocks noChangeArrowheads="1"/>
              </p:cNvSpPr>
              <p:nvPr/>
            </p:nvSpPr>
            <p:spPr bwMode="auto">
              <a:xfrm>
                <a:off x="2897" y="3313"/>
                <a:ext cx="2274"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67" name="Rectangle 73"/>
              <p:cNvSpPr>
                <a:spLocks noChangeArrowheads="1"/>
              </p:cNvSpPr>
              <p:nvPr/>
            </p:nvSpPr>
            <p:spPr bwMode="auto">
              <a:xfrm>
                <a:off x="3838" y="3410"/>
                <a:ext cx="43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Data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8" name="Rectangle 74"/>
              <p:cNvSpPr>
                <a:spLocks noChangeArrowheads="1"/>
              </p:cNvSpPr>
              <p:nvPr/>
            </p:nvSpPr>
            <p:spPr bwMode="auto">
              <a:xfrm>
                <a:off x="2897" y="3228"/>
                <a:ext cx="2274"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69" name="Rectangle 75"/>
              <p:cNvSpPr>
                <a:spLocks noChangeArrowheads="1"/>
              </p:cNvSpPr>
              <p:nvPr/>
            </p:nvSpPr>
            <p:spPr bwMode="auto">
              <a:xfrm>
                <a:off x="2897" y="3228"/>
                <a:ext cx="2274"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70" name="Rectangle 76"/>
              <p:cNvSpPr>
                <a:spLocks noChangeArrowheads="1"/>
              </p:cNvSpPr>
              <p:nvPr/>
            </p:nvSpPr>
            <p:spPr bwMode="auto">
              <a:xfrm>
                <a:off x="3914" y="322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1" name="Rectangle 77"/>
              <p:cNvSpPr>
                <a:spLocks noChangeArrowheads="1"/>
              </p:cNvSpPr>
              <p:nvPr/>
            </p:nvSpPr>
            <p:spPr bwMode="auto">
              <a:xfrm>
                <a:off x="5171" y="3313"/>
                <a:ext cx="262"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72" name="Rectangle 78"/>
              <p:cNvSpPr>
                <a:spLocks noChangeArrowheads="1"/>
              </p:cNvSpPr>
              <p:nvPr/>
            </p:nvSpPr>
            <p:spPr bwMode="auto">
              <a:xfrm>
                <a:off x="5171" y="3313"/>
                <a:ext cx="262"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73" name="Rectangle 79"/>
              <p:cNvSpPr>
                <a:spLocks noChangeArrowheads="1"/>
              </p:cNvSpPr>
              <p:nvPr/>
            </p:nvSpPr>
            <p:spPr bwMode="auto">
              <a:xfrm>
                <a:off x="5242" y="3410"/>
                <a:ext cx="1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MIC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4" name="Rectangle 80"/>
              <p:cNvSpPr>
                <a:spLocks noChangeArrowheads="1"/>
              </p:cNvSpPr>
              <p:nvPr/>
            </p:nvSpPr>
            <p:spPr bwMode="auto">
              <a:xfrm>
                <a:off x="5171" y="3228"/>
                <a:ext cx="262"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75" name="Rectangle 81"/>
              <p:cNvSpPr>
                <a:spLocks noChangeArrowheads="1"/>
              </p:cNvSpPr>
              <p:nvPr/>
            </p:nvSpPr>
            <p:spPr bwMode="auto">
              <a:xfrm>
                <a:off x="5171" y="3228"/>
                <a:ext cx="262"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76" name="Rectangle 82"/>
              <p:cNvSpPr>
                <a:spLocks noChangeArrowheads="1"/>
              </p:cNvSpPr>
              <p:nvPr/>
            </p:nvSpPr>
            <p:spPr bwMode="auto">
              <a:xfrm>
                <a:off x="5190"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7" name="Rectangle 83"/>
              <p:cNvSpPr>
                <a:spLocks noChangeArrowheads="1"/>
              </p:cNvSpPr>
              <p:nvPr/>
            </p:nvSpPr>
            <p:spPr bwMode="auto">
              <a:xfrm>
                <a:off x="5225"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8" name="Rectangle 84"/>
              <p:cNvSpPr>
                <a:spLocks noChangeArrowheads="1"/>
              </p:cNvSpPr>
              <p:nvPr/>
            </p:nvSpPr>
            <p:spPr bwMode="auto">
              <a:xfrm>
                <a:off x="5242"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9" name="Rectangle 85"/>
              <p:cNvSpPr>
                <a:spLocks noChangeArrowheads="1"/>
              </p:cNvSpPr>
              <p:nvPr/>
            </p:nvSpPr>
            <p:spPr bwMode="auto">
              <a:xfrm>
                <a:off x="5277"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0" name="Rectangle 86"/>
              <p:cNvSpPr>
                <a:spLocks noChangeArrowheads="1"/>
              </p:cNvSpPr>
              <p:nvPr/>
            </p:nvSpPr>
            <p:spPr bwMode="auto">
              <a:xfrm>
                <a:off x="5295"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1" name="Rectangle 87"/>
              <p:cNvSpPr>
                <a:spLocks noChangeArrowheads="1"/>
              </p:cNvSpPr>
              <p:nvPr/>
            </p:nvSpPr>
            <p:spPr bwMode="auto">
              <a:xfrm>
                <a:off x="5330"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2" name="Rectangle 88"/>
              <p:cNvSpPr>
                <a:spLocks noChangeArrowheads="1"/>
              </p:cNvSpPr>
              <p:nvPr/>
            </p:nvSpPr>
            <p:spPr bwMode="auto">
              <a:xfrm>
                <a:off x="5348" y="3228"/>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3" name="Rectangle 89"/>
              <p:cNvSpPr>
                <a:spLocks noChangeArrowheads="1"/>
              </p:cNvSpPr>
              <p:nvPr/>
            </p:nvSpPr>
            <p:spPr bwMode="auto">
              <a:xfrm>
                <a:off x="5434" y="3313"/>
                <a:ext cx="261" cy="26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84" name="Rectangle 90"/>
              <p:cNvSpPr>
                <a:spLocks noChangeArrowheads="1"/>
              </p:cNvSpPr>
              <p:nvPr/>
            </p:nvSpPr>
            <p:spPr bwMode="auto">
              <a:xfrm>
                <a:off x="5434" y="3313"/>
                <a:ext cx="261" cy="26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85" name="Rectangle 91"/>
              <p:cNvSpPr>
                <a:spLocks noChangeArrowheads="1"/>
              </p:cNvSpPr>
              <p:nvPr/>
            </p:nvSpPr>
            <p:spPr bwMode="auto">
              <a:xfrm>
                <a:off x="5500" y="3404"/>
                <a:ext cx="15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FCS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6" name="Rectangle 92"/>
              <p:cNvSpPr>
                <a:spLocks noChangeArrowheads="1"/>
              </p:cNvSpPr>
              <p:nvPr/>
            </p:nvSpPr>
            <p:spPr bwMode="auto">
              <a:xfrm>
                <a:off x="5434" y="3228"/>
                <a:ext cx="261"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87" name="Rectangle 93"/>
              <p:cNvSpPr>
                <a:spLocks noChangeArrowheads="1"/>
              </p:cNvSpPr>
              <p:nvPr/>
            </p:nvSpPr>
            <p:spPr bwMode="auto">
              <a:xfrm>
                <a:off x="5434" y="3228"/>
                <a:ext cx="261"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88" name="Rectangle 94"/>
              <p:cNvSpPr>
                <a:spLocks noChangeArrowheads="1"/>
              </p:cNvSpPr>
              <p:nvPr/>
            </p:nvSpPr>
            <p:spPr bwMode="auto">
              <a:xfrm>
                <a:off x="552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9" name="Rectangle 95"/>
              <p:cNvSpPr>
                <a:spLocks noChangeArrowheads="1"/>
              </p:cNvSpPr>
              <p:nvPr/>
            </p:nvSpPr>
            <p:spPr bwMode="auto">
              <a:xfrm>
                <a:off x="5558"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0" name="Rectangle 96"/>
              <p:cNvSpPr>
                <a:spLocks noChangeArrowheads="1"/>
              </p:cNvSpPr>
              <p:nvPr/>
            </p:nvSpPr>
            <p:spPr bwMode="auto">
              <a:xfrm>
                <a:off x="5576"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1" name="Rectangle 97"/>
              <p:cNvSpPr>
                <a:spLocks noChangeArrowheads="1"/>
              </p:cNvSpPr>
              <p:nvPr/>
            </p:nvSpPr>
            <p:spPr bwMode="auto">
              <a:xfrm>
                <a:off x="5171" y="3126"/>
                <a:ext cx="26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92" name="Rectangle 98"/>
              <p:cNvSpPr>
                <a:spLocks noChangeArrowheads="1"/>
              </p:cNvSpPr>
              <p:nvPr/>
            </p:nvSpPr>
            <p:spPr bwMode="auto">
              <a:xfrm>
                <a:off x="5171" y="3126"/>
                <a:ext cx="26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93" name="Rectangle 99"/>
              <p:cNvSpPr>
                <a:spLocks noChangeArrowheads="1"/>
              </p:cNvSpPr>
              <p:nvPr/>
            </p:nvSpPr>
            <p:spPr bwMode="auto">
              <a:xfrm>
                <a:off x="5283"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4" name="Rectangle 100"/>
              <p:cNvSpPr>
                <a:spLocks noChangeArrowheads="1"/>
              </p:cNvSpPr>
              <p:nvPr/>
            </p:nvSpPr>
            <p:spPr bwMode="auto">
              <a:xfrm>
                <a:off x="2019" y="3126"/>
                <a:ext cx="231"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95" name="Rectangle 101"/>
              <p:cNvSpPr>
                <a:spLocks noChangeArrowheads="1"/>
              </p:cNvSpPr>
              <p:nvPr/>
            </p:nvSpPr>
            <p:spPr bwMode="auto">
              <a:xfrm>
                <a:off x="2019" y="3126"/>
                <a:ext cx="231"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96" name="Rectangle 102"/>
              <p:cNvSpPr>
                <a:spLocks noChangeArrowheads="1"/>
              </p:cNvSpPr>
              <p:nvPr/>
            </p:nvSpPr>
            <p:spPr bwMode="auto">
              <a:xfrm>
                <a:off x="2118"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7" name="Rectangle 103"/>
              <p:cNvSpPr>
                <a:spLocks noChangeArrowheads="1"/>
              </p:cNvSpPr>
              <p:nvPr/>
            </p:nvSpPr>
            <p:spPr bwMode="auto">
              <a:xfrm>
                <a:off x="1828" y="3126"/>
                <a:ext cx="191"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98" name="Rectangle 104"/>
              <p:cNvSpPr>
                <a:spLocks noChangeArrowheads="1"/>
              </p:cNvSpPr>
              <p:nvPr/>
            </p:nvSpPr>
            <p:spPr bwMode="auto">
              <a:xfrm>
                <a:off x="1828" y="3126"/>
                <a:ext cx="191"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99" name="Rectangle 105"/>
              <p:cNvSpPr>
                <a:spLocks noChangeArrowheads="1"/>
              </p:cNvSpPr>
              <p:nvPr/>
            </p:nvSpPr>
            <p:spPr bwMode="auto">
              <a:xfrm>
                <a:off x="190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0" name="Rectangle 106"/>
              <p:cNvSpPr>
                <a:spLocks noChangeArrowheads="1"/>
              </p:cNvSpPr>
              <p:nvPr/>
            </p:nvSpPr>
            <p:spPr bwMode="auto">
              <a:xfrm>
                <a:off x="1598" y="3126"/>
                <a:ext cx="230"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01" name="Rectangle 107"/>
              <p:cNvSpPr>
                <a:spLocks noChangeArrowheads="1"/>
              </p:cNvSpPr>
              <p:nvPr/>
            </p:nvSpPr>
            <p:spPr bwMode="auto">
              <a:xfrm>
                <a:off x="1598" y="3126"/>
                <a:ext cx="230"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02" name="Rectangle 108"/>
              <p:cNvSpPr>
                <a:spLocks noChangeArrowheads="1"/>
              </p:cNvSpPr>
              <p:nvPr/>
            </p:nvSpPr>
            <p:spPr bwMode="auto">
              <a:xfrm>
                <a:off x="169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3" name="Rectangle 109"/>
              <p:cNvSpPr>
                <a:spLocks noChangeArrowheads="1"/>
              </p:cNvSpPr>
              <p:nvPr/>
            </p:nvSpPr>
            <p:spPr bwMode="auto">
              <a:xfrm>
                <a:off x="1407" y="3126"/>
                <a:ext cx="193"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04" name="Rectangle 110"/>
              <p:cNvSpPr>
                <a:spLocks noChangeArrowheads="1"/>
              </p:cNvSpPr>
              <p:nvPr/>
            </p:nvSpPr>
            <p:spPr bwMode="auto">
              <a:xfrm>
                <a:off x="1407" y="3126"/>
                <a:ext cx="193"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05" name="Rectangle 111"/>
              <p:cNvSpPr>
                <a:spLocks noChangeArrowheads="1"/>
              </p:cNvSpPr>
              <p:nvPr/>
            </p:nvSpPr>
            <p:spPr bwMode="auto">
              <a:xfrm>
                <a:off x="1486"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6" name="Rectangle 112"/>
              <p:cNvSpPr>
                <a:spLocks noChangeArrowheads="1"/>
              </p:cNvSpPr>
              <p:nvPr/>
            </p:nvSpPr>
            <p:spPr bwMode="auto">
              <a:xfrm>
                <a:off x="1210" y="3126"/>
                <a:ext cx="19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07" name="Rectangle 113"/>
              <p:cNvSpPr>
                <a:spLocks noChangeArrowheads="1"/>
              </p:cNvSpPr>
              <p:nvPr/>
            </p:nvSpPr>
            <p:spPr bwMode="auto">
              <a:xfrm>
                <a:off x="1210" y="3126"/>
                <a:ext cx="19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08" name="Rectangle 114"/>
              <p:cNvSpPr>
                <a:spLocks noChangeArrowheads="1"/>
              </p:cNvSpPr>
              <p:nvPr/>
            </p:nvSpPr>
            <p:spPr bwMode="auto">
              <a:xfrm>
                <a:off x="1293"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9" name="Rectangle 115"/>
              <p:cNvSpPr>
                <a:spLocks noChangeArrowheads="1"/>
              </p:cNvSpPr>
              <p:nvPr/>
            </p:nvSpPr>
            <p:spPr bwMode="auto">
              <a:xfrm>
                <a:off x="1025" y="3126"/>
                <a:ext cx="185"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10" name="Rectangle 116"/>
              <p:cNvSpPr>
                <a:spLocks noChangeArrowheads="1"/>
              </p:cNvSpPr>
              <p:nvPr/>
            </p:nvSpPr>
            <p:spPr bwMode="auto">
              <a:xfrm>
                <a:off x="1025" y="3126"/>
                <a:ext cx="185"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11" name="Rectangle 117"/>
              <p:cNvSpPr>
                <a:spLocks noChangeArrowheads="1"/>
              </p:cNvSpPr>
              <p:nvPr/>
            </p:nvSpPr>
            <p:spPr bwMode="auto">
              <a:xfrm>
                <a:off x="1100"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12" name="Rectangle 118"/>
              <p:cNvSpPr>
                <a:spLocks noChangeArrowheads="1"/>
              </p:cNvSpPr>
              <p:nvPr/>
            </p:nvSpPr>
            <p:spPr bwMode="auto">
              <a:xfrm>
                <a:off x="828" y="3228"/>
                <a:ext cx="197"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13" name="Rectangle 119"/>
              <p:cNvSpPr>
                <a:spLocks noChangeArrowheads="1"/>
              </p:cNvSpPr>
              <p:nvPr/>
            </p:nvSpPr>
            <p:spPr bwMode="auto">
              <a:xfrm>
                <a:off x="828" y="3228"/>
                <a:ext cx="197"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14" name="Rectangle 120"/>
              <p:cNvSpPr>
                <a:spLocks noChangeArrowheads="1"/>
              </p:cNvSpPr>
              <p:nvPr/>
            </p:nvSpPr>
            <p:spPr bwMode="auto">
              <a:xfrm>
                <a:off x="88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15" name="Rectangle 121"/>
              <p:cNvSpPr>
                <a:spLocks noChangeArrowheads="1"/>
              </p:cNvSpPr>
              <p:nvPr/>
            </p:nvSpPr>
            <p:spPr bwMode="auto">
              <a:xfrm>
                <a:off x="919"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16" name="Rectangle 122"/>
              <p:cNvSpPr>
                <a:spLocks noChangeArrowheads="1"/>
              </p:cNvSpPr>
              <p:nvPr/>
            </p:nvSpPr>
            <p:spPr bwMode="auto">
              <a:xfrm>
                <a:off x="936"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17" name="Rectangle 123"/>
              <p:cNvSpPr>
                <a:spLocks noChangeArrowheads="1"/>
              </p:cNvSpPr>
              <p:nvPr/>
            </p:nvSpPr>
            <p:spPr bwMode="auto">
              <a:xfrm>
                <a:off x="828" y="3313"/>
                <a:ext cx="197" cy="11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18" name="Rectangle 124"/>
              <p:cNvSpPr>
                <a:spLocks noChangeArrowheads="1"/>
              </p:cNvSpPr>
              <p:nvPr/>
            </p:nvSpPr>
            <p:spPr bwMode="auto">
              <a:xfrm>
                <a:off x="828" y="3313"/>
                <a:ext cx="197" cy="11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19" name="Rectangle 125"/>
              <p:cNvSpPr>
                <a:spLocks noChangeArrowheads="1"/>
              </p:cNvSpPr>
              <p:nvPr/>
            </p:nvSpPr>
            <p:spPr bwMode="auto">
              <a:xfrm>
                <a:off x="878" y="3310"/>
                <a:ext cx="12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0" name="Rectangle 126"/>
              <p:cNvSpPr>
                <a:spLocks noChangeArrowheads="1"/>
              </p:cNvSpPr>
              <p:nvPr/>
            </p:nvSpPr>
            <p:spPr bwMode="auto">
              <a:xfrm>
                <a:off x="848" y="3357"/>
                <a:ext cx="181"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1" name="Rectangle 127"/>
              <p:cNvSpPr>
                <a:spLocks noChangeArrowheads="1"/>
              </p:cNvSpPr>
              <p:nvPr/>
            </p:nvSpPr>
            <p:spPr bwMode="auto">
              <a:xfrm>
                <a:off x="828" y="3126"/>
                <a:ext cx="19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22" name="Rectangle 128"/>
              <p:cNvSpPr>
                <a:spLocks noChangeArrowheads="1"/>
              </p:cNvSpPr>
              <p:nvPr/>
            </p:nvSpPr>
            <p:spPr bwMode="auto">
              <a:xfrm>
                <a:off x="828" y="3126"/>
                <a:ext cx="19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23" name="Rectangle 129"/>
              <p:cNvSpPr>
                <a:spLocks noChangeArrowheads="1"/>
              </p:cNvSpPr>
              <p:nvPr/>
            </p:nvSpPr>
            <p:spPr bwMode="auto">
              <a:xfrm>
                <a:off x="90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4" name="Rectangle 130"/>
              <p:cNvSpPr>
                <a:spLocks noChangeArrowheads="1"/>
              </p:cNvSpPr>
              <p:nvPr/>
            </p:nvSpPr>
            <p:spPr bwMode="auto">
              <a:xfrm>
                <a:off x="126" y="3130"/>
                <a:ext cx="5566" cy="7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25" name="Rectangle 131"/>
              <p:cNvSpPr>
                <a:spLocks noChangeArrowheads="1"/>
              </p:cNvSpPr>
              <p:nvPr/>
            </p:nvSpPr>
            <p:spPr bwMode="auto">
              <a:xfrm>
                <a:off x="126" y="3580"/>
                <a:ext cx="2433" cy="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26" name="Rectangle 132"/>
              <p:cNvSpPr>
                <a:spLocks noChangeArrowheads="1"/>
              </p:cNvSpPr>
              <p:nvPr/>
            </p:nvSpPr>
            <p:spPr bwMode="auto">
              <a:xfrm>
                <a:off x="126" y="3580"/>
                <a:ext cx="2433" cy="7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27" name="Rectangle 133"/>
              <p:cNvSpPr>
                <a:spLocks noChangeArrowheads="1"/>
              </p:cNvSpPr>
              <p:nvPr/>
            </p:nvSpPr>
            <p:spPr bwMode="auto">
              <a:xfrm>
                <a:off x="1270" y="3574"/>
                <a:ext cx="17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MHR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8" name="Rectangle 134"/>
              <p:cNvSpPr>
                <a:spLocks noChangeArrowheads="1"/>
              </p:cNvSpPr>
              <p:nvPr/>
            </p:nvSpPr>
            <p:spPr bwMode="auto">
              <a:xfrm>
                <a:off x="2559" y="3580"/>
                <a:ext cx="2876" cy="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29" name="Rectangle 135"/>
              <p:cNvSpPr>
                <a:spLocks noChangeArrowheads="1"/>
              </p:cNvSpPr>
              <p:nvPr/>
            </p:nvSpPr>
            <p:spPr bwMode="auto">
              <a:xfrm>
                <a:off x="2559" y="3580"/>
                <a:ext cx="2876" cy="7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30" name="Rectangle 136"/>
              <p:cNvSpPr>
                <a:spLocks noChangeArrowheads="1"/>
              </p:cNvSpPr>
              <p:nvPr/>
            </p:nvSpPr>
            <p:spPr bwMode="auto">
              <a:xfrm>
                <a:off x="3797" y="3574"/>
                <a:ext cx="4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MAC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1" name="Rectangle 137"/>
              <p:cNvSpPr>
                <a:spLocks noChangeArrowheads="1"/>
              </p:cNvSpPr>
              <p:nvPr/>
            </p:nvSpPr>
            <p:spPr bwMode="auto">
              <a:xfrm>
                <a:off x="5435" y="3580"/>
                <a:ext cx="259" cy="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32" name="Rectangle 138"/>
              <p:cNvSpPr>
                <a:spLocks noChangeArrowheads="1"/>
              </p:cNvSpPr>
              <p:nvPr/>
            </p:nvSpPr>
            <p:spPr bwMode="auto">
              <a:xfrm>
                <a:off x="5435" y="3580"/>
                <a:ext cx="259" cy="7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33" name="Rectangle 139"/>
              <p:cNvSpPr>
                <a:spLocks noChangeArrowheads="1"/>
              </p:cNvSpPr>
              <p:nvPr/>
            </p:nvSpPr>
            <p:spPr bwMode="auto">
              <a:xfrm>
                <a:off x="5494" y="3574"/>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MFR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4" name="Rectangle 140"/>
              <p:cNvSpPr>
                <a:spLocks noChangeArrowheads="1"/>
              </p:cNvSpPr>
              <p:nvPr/>
            </p:nvSpPr>
            <p:spPr bwMode="auto">
              <a:xfrm>
                <a:off x="1598" y="3228"/>
                <a:ext cx="230"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35" name="Rectangle 141"/>
              <p:cNvSpPr>
                <a:spLocks noChangeArrowheads="1"/>
              </p:cNvSpPr>
              <p:nvPr/>
            </p:nvSpPr>
            <p:spPr bwMode="auto">
              <a:xfrm>
                <a:off x="1598" y="3228"/>
                <a:ext cx="230"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36" name="Rectangle 142"/>
              <p:cNvSpPr>
                <a:spLocks noChangeArrowheads="1"/>
              </p:cNvSpPr>
              <p:nvPr/>
            </p:nvSpPr>
            <p:spPr bwMode="auto">
              <a:xfrm>
                <a:off x="1697"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7" name="Rectangle 143"/>
              <p:cNvSpPr>
                <a:spLocks noChangeArrowheads="1"/>
              </p:cNvSpPr>
              <p:nvPr/>
            </p:nvSpPr>
            <p:spPr bwMode="auto">
              <a:xfrm>
                <a:off x="1828" y="3228"/>
                <a:ext cx="191"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38" name="Rectangle 144"/>
              <p:cNvSpPr>
                <a:spLocks noChangeArrowheads="1"/>
              </p:cNvSpPr>
              <p:nvPr/>
            </p:nvSpPr>
            <p:spPr bwMode="auto">
              <a:xfrm>
                <a:off x="1828" y="3228"/>
                <a:ext cx="191"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39" name="Rectangle 145"/>
              <p:cNvSpPr>
                <a:spLocks noChangeArrowheads="1"/>
              </p:cNvSpPr>
              <p:nvPr/>
            </p:nvSpPr>
            <p:spPr bwMode="auto">
              <a:xfrm>
                <a:off x="1878"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0" name="Rectangle 146"/>
              <p:cNvSpPr>
                <a:spLocks noChangeArrowheads="1"/>
              </p:cNvSpPr>
              <p:nvPr/>
            </p:nvSpPr>
            <p:spPr bwMode="auto">
              <a:xfrm>
                <a:off x="1913"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1" name="Rectangle 147"/>
              <p:cNvSpPr>
                <a:spLocks noChangeArrowheads="1"/>
              </p:cNvSpPr>
              <p:nvPr/>
            </p:nvSpPr>
            <p:spPr bwMode="auto">
              <a:xfrm>
                <a:off x="1931"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2" name="Rectangle 148"/>
              <p:cNvSpPr>
                <a:spLocks noChangeArrowheads="1"/>
              </p:cNvSpPr>
              <p:nvPr/>
            </p:nvSpPr>
            <p:spPr bwMode="auto">
              <a:xfrm>
                <a:off x="2019" y="3228"/>
                <a:ext cx="224" cy="8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43" name="Rectangle 149"/>
              <p:cNvSpPr>
                <a:spLocks noChangeArrowheads="1"/>
              </p:cNvSpPr>
              <p:nvPr/>
            </p:nvSpPr>
            <p:spPr bwMode="auto">
              <a:xfrm>
                <a:off x="2019" y="3228"/>
                <a:ext cx="224" cy="8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44" name="Rectangle 150"/>
              <p:cNvSpPr>
                <a:spLocks noChangeArrowheads="1"/>
              </p:cNvSpPr>
              <p:nvPr/>
            </p:nvSpPr>
            <p:spPr bwMode="auto">
              <a:xfrm>
                <a:off x="2036" y="32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5" name="Rectangle 151"/>
              <p:cNvSpPr>
                <a:spLocks noChangeArrowheads="1"/>
              </p:cNvSpPr>
              <p:nvPr/>
            </p:nvSpPr>
            <p:spPr bwMode="auto">
              <a:xfrm>
                <a:off x="2071" y="32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6" name="Rectangle 152"/>
              <p:cNvSpPr>
                <a:spLocks noChangeArrowheads="1"/>
              </p:cNvSpPr>
              <p:nvPr/>
            </p:nvSpPr>
            <p:spPr bwMode="auto">
              <a:xfrm>
                <a:off x="2089" y="32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7" name="Rectangle 153"/>
              <p:cNvSpPr>
                <a:spLocks noChangeArrowheads="1"/>
              </p:cNvSpPr>
              <p:nvPr/>
            </p:nvSpPr>
            <p:spPr bwMode="auto">
              <a:xfrm>
                <a:off x="2124" y="32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8" name="Rectangle 154"/>
              <p:cNvSpPr>
                <a:spLocks noChangeArrowheads="1"/>
              </p:cNvSpPr>
              <p:nvPr/>
            </p:nvSpPr>
            <p:spPr bwMode="auto">
              <a:xfrm>
                <a:off x="2141" y="32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9" name="Rectangle 155"/>
              <p:cNvSpPr>
                <a:spLocks noChangeArrowheads="1"/>
              </p:cNvSpPr>
              <p:nvPr/>
            </p:nvSpPr>
            <p:spPr bwMode="auto">
              <a:xfrm>
                <a:off x="2177" y="32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0" name="Rectangle 156"/>
              <p:cNvSpPr>
                <a:spLocks noChangeArrowheads="1"/>
              </p:cNvSpPr>
              <p:nvPr/>
            </p:nvSpPr>
            <p:spPr bwMode="auto">
              <a:xfrm>
                <a:off x="2194" y="32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1" name="Rectangle 157"/>
              <p:cNvSpPr>
                <a:spLocks noChangeArrowheads="1"/>
              </p:cNvSpPr>
              <p:nvPr/>
            </p:nvSpPr>
            <p:spPr bwMode="auto">
              <a:xfrm>
                <a:off x="1598" y="3312"/>
                <a:ext cx="241"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52" name="Rectangle 158"/>
              <p:cNvSpPr>
                <a:spLocks noChangeArrowheads="1"/>
              </p:cNvSpPr>
              <p:nvPr/>
            </p:nvSpPr>
            <p:spPr bwMode="auto">
              <a:xfrm>
                <a:off x="1598" y="3312"/>
                <a:ext cx="241"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53" name="Rectangle 159"/>
              <p:cNvSpPr>
                <a:spLocks noChangeArrowheads="1"/>
              </p:cNvSpPr>
              <p:nvPr/>
            </p:nvSpPr>
            <p:spPr bwMode="auto">
              <a:xfrm>
                <a:off x="1627" y="3310"/>
                <a:ext cx="222"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4" name="Rectangle 160"/>
              <p:cNvSpPr>
                <a:spLocks noChangeArrowheads="1"/>
              </p:cNvSpPr>
              <p:nvPr/>
            </p:nvSpPr>
            <p:spPr bwMode="auto">
              <a:xfrm>
                <a:off x="1632" y="3357"/>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5" name="Rectangle 161"/>
              <p:cNvSpPr>
                <a:spLocks noChangeArrowheads="1"/>
              </p:cNvSpPr>
              <p:nvPr/>
            </p:nvSpPr>
            <p:spPr bwMode="auto">
              <a:xfrm>
                <a:off x="1828" y="3309"/>
                <a:ext cx="191" cy="11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56" name="Rectangle 162"/>
              <p:cNvSpPr>
                <a:spLocks noChangeArrowheads="1"/>
              </p:cNvSpPr>
              <p:nvPr/>
            </p:nvSpPr>
            <p:spPr bwMode="auto">
              <a:xfrm>
                <a:off x="1828" y="3309"/>
                <a:ext cx="191" cy="11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57" name="Rectangle 163"/>
              <p:cNvSpPr>
                <a:spLocks noChangeArrowheads="1"/>
              </p:cNvSpPr>
              <p:nvPr/>
            </p:nvSpPr>
            <p:spPr bwMode="auto">
              <a:xfrm>
                <a:off x="1855" y="3310"/>
                <a:ext cx="176"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8" name="Rectangle 164"/>
              <p:cNvSpPr>
                <a:spLocks noChangeArrowheads="1"/>
              </p:cNvSpPr>
              <p:nvPr/>
            </p:nvSpPr>
            <p:spPr bwMode="auto">
              <a:xfrm>
                <a:off x="1831" y="3357"/>
                <a:ext cx="20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Counter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9" name="Rectangle 165"/>
              <p:cNvSpPr>
                <a:spLocks noChangeArrowheads="1"/>
              </p:cNvSpPr>
              <p:nvPr/>
            </p:nvSpPr>
            <p:spPr bwMode="auto">
              <a:xfrm>
                <a:off x="2019" y="3309"/>
                <a:ext cx="224" cy="11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60" name="Rectangle 166"/>
              <p:cNvSpPr>
                <a:spLocks noChangeArrowheads="1"/>
              </p:cNvSpPr>
              <p:nvPr/>
            </p:nvSpPr>
            <p:spPr bwMode="auto">
              <a:xfrm>
                <a:off x="2019" y="3309"/>
                <a:ext cx="224" cy="11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61" name="Rectangle 167"/>
              <p:cNvSpPr>
                <a:spLocks noChangeArrowheads="1"/>
              </p:cNvSpPr>
              <p:nvPr/>
            </p:nvSpPr>
            <p:spPr bwMode="auto">
              <a:xfrm>
                <a:off x="2089" y="3310"/>
                <a:ext cx="12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Key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2" name="Rectangle 168"/>
              <p:cNvSpPr>
                <a:spLocks noChangeArrowheads="1"/>
              </p:cNvSpPr>
              <p:nvPr/>
            </p:nvSpPr>
            <p:spPr bwMode="auto">
              <a:xfrm>
                <a:off x="2030" y="3357"/>
                <a:ext cx="222"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Identifier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3" name="Rectangle 169"/>
              <p:cNvSpPr>
                <a:spLocks noChangeArrowheads="1"/>
              </p:cNvSpPr>
              <p:nvPr/>
            </p:nvSpPr>
            <p:spPr bwMode="auto">
              <a:xfrm>
                <a:off x="1406" y="3228"/>
                <a:ext cx="194"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64" name="Rectangle 170"/>
              <p:cNvSpPr>
                <a:spLocks noChangeArrowheads="1"/>
              </p:cNvSpPr>
              <p:nvPr/>
            </p:nvSpPr>
            <p:spPr bwMode="auto">
              <a:xfrm>
                <a:off x="1406" y="3228"/>
                <a:ext cx="194"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65" name="Rectangle 171"/>
              <p:cNvSpPr>
                <a:spLocks noChangeArrowheads="1"/>
              </p:cNvSpPr>
              <p:nvPr/>
            </p:nvSpPr>
            <p:spPr bwMode="auto">
              <a:xfrm>
                <a:off x="143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6" name="Rectangle 172"/>
              <p:cNvSpPr>
                <a:spLocks noChangeArrowheads="1"/>
              </p:cNvSpPr>
              <p:nvPr/>
            </p:nvSpPr>
            <p:spPr bwMode="auto">
              <a:xfrm>
                <a:off x="1469"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7" name="Rectangle 173"/>
              <p:cNvSpPr>
                <a:spLocks noChangeArrowheads="1"/>
              </p:cNvSpPr>
              <p:nvPr/>
            </p:nvSpPr>
            <p:spPr bwMode="auto">
              <a:xfrm>
                <a:off x="1486"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8" name="Rectangle 174"/>
              <p:cNvSpPr>
                <a:spLocks noChangeArrowheads="1"/>
              </p:cNvSpPr>
              <p:nvPr/>
            </p:nvSpPr>
            <p:spPr bwMode="auto">
              <a:xfrm>
                <a:off x="1521"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9" name="Rectangle 175"/>
              <p:cNvSpPr>
                <a:spLocks noChangeArrowheads="1"/>
              </p:cNvSpPr>
              <p:nvPr/>
            </p:nvSpPr>
            <p:spPr bwMode="auto">
              <a:xfrm>
                <a:off x="1539"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0" name="Rectangle 176"/>
              <p:cNvSpPr>
                <a:spLocks noChangeArrowheads="1"/>
              </p:cNvSpPr>
              <p:nvPr/>
            </p:nvSpPr>
            <p:spPr bwMode="auto">
              <a:xfrm>
                <a:off x="1025" y="3228"/>
                <a:ext cx="18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71" name="Rectangle 177"/>
              <p:cNvSpPr>
                <a:spLocks noChangeArrowheads="1"/>
              </p:cNvSpPr>
              <p:nvPr/>
            </p:nvSpPr>
            <p:spPr bwMode="auto">
              <a:xfrm>
                <a:off x="1025" y="3228"/>
                <a:ext cx="18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72" name="Rectangle 178"/>
              <p:cNvSpPr>
                <a:spLocks noChangeArrowheads="1"/>
              </p:cNvSpPr>
              <p:nvPr/>
            </p:nvSpPr>
            <p:spPr bwMode="auto">
              <a:xfrm>
                <a:off x="1047"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3" name="Rectangle 179"/>
              <p:cNvSpPr>
                <a:spLocks noChangeArrowheads="1"/>
              </p:cNvSpPr>
              <p:nvPr/>
            </p:nvSpPr>
            <p:spPr bwMode="auto">
              <a:xfrm>
                <a:off x="1082"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4" name="Rectangle 180"/>
              <p:cNvSpPr>
                <a:spLocks noChangeArrowheads="1"/>
              </p:cNvSpPr>
              <p:nvPr/>
            </p:nvSpPr>
            <p:spPr bwMode="auto">
              <a:xfrm>
                <a:off x="1100"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5" name="Rectangle 181"/>
              <p:cNvSpPr>
                <a:spLocks noChangeArrowheads="1"/>
              </p:cNvSpPr>
              <p:nvPr/>
            </p:nvSpPr>
            <p:spPr bwMode="auto">
              <a:xfrm>
                <a:off x="1135"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6" name="Rectangle 182"/>
              <p:cNvSpPr>
                <a:spLocks noChangeArrowheads="1"/>
              </p:cNvSpPr>
              <p:nvPr/>
            </p:nvSpPr>
            <p:spPr bwMode="auto">
              <a:xfrm>
                <a:off x="115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7" name="Rectangle 183"/>
              <p:cNvSpPr>
                <a:spLocks noChangeArrowheads="1"/>
              </p:cNvSpPr>
              <p:nvPr/>
            </p:nvSpPr>
            <p:spPr bwMode="auto">
              <a:xfrm>
                <a:off x="1211" y="3228"/>
                <a:ext cx="19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78" name="Rectangle 184"/>
              <p:cNvSpPr>
                <a:spLocks noChangeArrowheads="1"/>
              </p:cNvSpPr>
              <p:nvPr/>
            </p:nvSpPr>
            <p:spPr bwMode="auto">
              <a:xfrm>
                <a:off x="1211" y="3228"/>
                <a:ext cx="19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79" name="Rectangle 185"/>
              <p:cNvSpPr>
                <a:spLocks noChangeArrowheads="1"/>
              </p:cNvSpPr>
              <p:nvPr/>
            </p:nvSpPr>
            <p:spPr bwMode="auto">
              <a:xfrm>
                <a:off x="1264"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0" name="Rectangle 186"/>
              <p:cNvSpPr>
                <a:spLocks noChangeArrowheads="1"/>
              </p:cNvSpPr>
              <p:nvPr/>
            </p:nvSpPr>
            <p:spPr bwMode="auto">
              <a:xfrm>
                <a:off x="1299"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1" name="Rectangle 187"/>
              <p:cNvSpPr>
                <a:spLocks noChangeArrowheads="1"/>
              </p:cNvSpPr>
              <p:nvPr/>
            </p:nvSpPr>
            <p:spPr bwMode="auto">
              <a:xfrm>
                <a:off x="1316"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2" name="Rectangle 188"/>
              <p:cNvSpPr>
                <a:spLocks noChangeArrowheads="1"/>
              </p:cNvSpPr>
              <p:nvPr/>
            </p:nvSpPr>
            <p:spPr bwMode="auto">
              <a:xfrm>
                <a:off x="1406" y="3313"/>
                <a:ext cx="193" cy="11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83" name="Rectangle 189"/>
              <p:cNvSpPr>
                <a:spLocks noChangeArrowheads="1"/>
              </p:cNvSpPr>
              <p:nvPr/>
            </p:nvSpPr>
            <p:spPr bwMode="auto">
              <a:xfrm>
                <a:off x="1406" y="3313"/>
                <a:ext cx="193" cy="11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84" name="Rectangle 190"/>
              <p:cNvSpPr>
                <a:spLocks noChangeArrowheads="1"/>
              </p:cNvSpPr>
              <p:nvPr/>
            </p:nvSpPr>
            <p:spPr bwMode="auto">
              <a:xfrm>
                <a:off x="1422" y="3310"/>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5" name="Rectangle 191"/>
              <p:cNvSpPr>
                <a:spLocks noChangeArrowheads="1"/>
              </p:cNvSpPr>
              <p:nvPr/>
            </p:nvSpPr>
            <p:spPr bwMode="auto">
              <a:xfrm>
                <a:off x="1445" y="3357"/>
                <a:ext cx="13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6" name="Rectangle 192"/>
              <p:cNvSpPr>
                <a:spLocks noChangeArrowheads="1"/>
              </p:cNvSpPr>
              <p:nvPr/>
            </p:nvSpPr>
            <p:spPr bwMode="auto">
              <a:xfrm>
                <a:off x="1025" y="3313"/>
                <a:ext cx="197" cy="11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87" name="Rectangle 193"/>
              <p:cNvSpPr>
                <a:spLocks noChangeArrowheads="1"/>
              </p:cNvSpPr>
              <p:nvPr/>
            </p:nvSpPr>
            <p:spPr bwMode="auto">
              <a:xfrm>
                <a:off x="1025" y="3313"/>
                <a:ext cx="197" cy="11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88" name="Rectangle 194"/>
              <p:cNvSpPr>
                <a:spLocks noChangeArrowheads="1"/>
              </p:cNvSpPr>
              <p:nvPr/>
            </p:nvSpPr>
            <p:spPr bwMode="auto">
              <a:xfrm>
                <a:off x="1071" y="3310"/>
                <a:ext cx="140"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9" name="Rectangle 195"/>
              <p:cNvSpPr>
                <a:spLocks noChangeArrowheads="1"/>
              </p:cNvSpPr>
              <p:nvPr/>
            </p:nvSpPr>
            <p:spPr bwMode="auto">
              <a:xfrm>
                <a:off x="1071" y="3357"/>
                <a:ext cx="13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90" name="Rectangle 196"/>
              <p:cNvSpPr>
                <a:spLocks noChangeArrowheads="1"/>
              </p:cNvSpPr>
              <p:nvPr/>
            </p:nvSpPr>
            <p:spPr bwMode="auto">
              <a:xfrm>
                <a:off x="1211" y="3313"/>
                <a:ext cx="196" cy="11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91" name="Rectangle 197"/>
              <p:cNvSpPr>
                <a:spLocks noChangeArrowheads="1"/>
              </p:cNvSpPr>
              <p:nvPr/>
            </p:nvSpPr>
            <p:spPr bwMode="auto">
              <a:xfrm>
                <a:off x="1211" y="3313"/>
                <a:ext cx="196" cy="11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2" name="Rectangle 198"/>
              <p:cNvSpPr>
                <a:spLocks noChangeArrowheads="1"/>
              </p:cNvSpPr>
              <p:nvPr/>
            </p:nvSpPr>
            <p:spPr bwMode="auto">
              <a:xfrm>
                <a:off x="1229" y="3310"/>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93" name="Rectangle 199"/>
              <p:cNvSpPr>
                <a:spLocks noChangeArrowheads="1"/>
              </p:cNvSpPr>
              <p:nvPr/>
            </p:nvSpPr>
            <p:spPr bwMode="auto">
              <a:xfrm>
                <a:off x="1229" y="3357"/>
                <a:ext cx="181"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94" name="Rectangle 200"/>
              <p:cNvSpPr>
                <a:spLocks noChangeArrowheads="1"/>
              </p:cNvSpPr>
              <p:nvPr/>
            </p:nvSpPr>
            <p:spPr bwMode="auto">
              <a:xfrm>
                <a:off x="1605" y="3228"/>
                <a:ext cx="645"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5" name="Rectangle 201"/>
              <p:cNvSpPr>
                <a:spLocks noChangeArrowheads="1"/>
              </p:cNvSpPr>
              <p:nvPr/>
            </p:nvSpPr>
            <p:spPr bwMode="auto">
              <a:xfrm>
                <a:off x="829" y="3228"/>
                <a:ext cx="776"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6" name="Rectangle 202"/>
              <p:cNvSpPr>
                <a:spLocks noChangeArrowheads="1"/>
              </p:cNvSpPr>
              <p:nvPr/>
            </p:nvSpPr>
            <p:spPr bwMode="auto">
              <a:xfrm>
                <a:off x="127" y="3228"/>
                <a:ext cx="337"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7" name="Rectangle 203"/>
              <p:cNvSpPr>
                <a:spLocks noChangeArrowheads="1"/>
              </p:cNvSpPr>
              <p:nvPr/>
            </p:nvSpPr>
            <p:spPr bwMode="auto">
              <a:xfrm>
                <a:off x="464" y="3228"/>
                <a:ext cx="365"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8" name="Rectangle 204"/>
              <p:cNvSpPr>
                <a:spLocks noChangeArrowheads="1"/>
              </p:cNvSpPr>
              <p:nvPr/>
            </p:nvSpPr>
            <p:spPr bwMode="auto">
              <a:xfrm>
                <a:off x="2250" y="3228"/>
                <a:ext cx="309"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3" name="Group 406"/>
            <p:cNvGrpSpPr>
              <a:grpSpLocks/>
            </p:cNvGrpSpPr>
            <p:nvPr/>
          </p:nvGrpSpPr>
          <p:grpSpPr bwMode="auto">
            <a:xfrm>
              <a:off x="20" y="1510"/>
              <a:ext cx="5674" cy="2387"/>
              <a:chOff x="20" y="1510"/>
              <a:chExt cx="5674" cy="2387"/>
            </a:xfrm>
          </p:grpSpPr>
          <p:sp>
            <p:nvSpPr>
              <p:cNvPr id="21699" name="Rectangle 206"/>
              <p:cNvSpPr>
                <a:spLocks noChangeArrowheads="1"/>
              </p:cNvSpPr>
              <p:nvPr/>
            </p:nvSpPr>
            <p:spPr bwMode="auto">
              <a:xfrm>
                <a:off x="2559" y="3228"/>
                <a:ext cx="338"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0" name="Rectangle 207"/>
              <p:cNvSpPr>
                <a:spLocks noChangeArrowheads="1"/>
              </p:cNvSpPr>
              <p:nvPr/>
            </p:nvSpPr>
            <p:spPr bwMode="auto">
              <a:xfrm>
                <a:off x="2897" y="3228"/>
                <a:ext cx="2274"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1" name="Rectangle 208"/>
              <p:cNvSpPr>
                <a:spLocks noChangeArrowheads="1"/>
              </p:cNvSpPr>
              <p:nvPr/>
            </p:nvSpPr>
            <p:spPr bwMode="auto">
              <a:xfrm>
                <a:off x="5171" y="3228"/>
                <a:ext cx="264"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2" name="Rectangle 209"/>
              <p:cNvSpPr>
                <a:spLocks noChangeArrowheads="1"/>
              </p:cNvSpPr>
              <p:nvPr/>
            </p:nvSpPr>
            <p:spPr bwMode="auto">
              <a:xfrm>
                <a:off x="5435" y="3228"/>
                <a:ext cx="259"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3" name="Rectangle 210"/>
              <p:cNvSpPr>
                <a:spLocks noChangeArrowheads="1"/>
              </p:cNvSpPr>
              <p:nvPr/>
            </p:nvSpPr>
            <p:spPr bwMode="auto">
              <a:xfrm>
                <a:off x="2895" y="3126"/>
                <a:ext cx="2276"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04" name="Rectangle 211"/>
              <p:cNvSpPr>
                <a:spLocks noChangeArrowheads="1"/>
              </p:cNvSpPr>
              <p:nvPr/>
            </p:nvSpPr>
            <p:spPr bwMode="auto">
              <a:xfrm>
                <a:off x="2895" y="3126"/>
                <a:ext cx="2276"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5" name="Rectangle 212"/>
              <p:cNvSpPr>
                <a:spLocks noChangeArrowheads="1"/>
              </p:cNvSpPr>
              <p:nvPr/>
            </p:nvSpPr>
            <p:spPr bwMode="auto">
              <a:xfrm>
                <a:off x="3546" y="3123"/>
                <a:ext cx="53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Max Frame Size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6" name="Rectangle 213"/>
              <p:cNvSpPr>
                <a:spLocks noChangeArrowheads="1"/>
              </p:cNvSpPr>
              <p:nvPr/>
            </p:nvSpPr>
            <p:spPr bwMode="auto">
              <a:xfrm>
                <a:off x="4031" y="3123"/>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7" name="Rectangle 214"/>
              <p:cNvSpPr>
                <a:spLocks noChangeArrowheads="1"/>
              </p:cNvSpPr>
              <p:nvPr/>
            </p:nvSpPr>
            <p:spPr bwMode="auto">
              <a:xfrm>
                <a:off x="4055" y="3123"/>
                <a:ext cx="50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?all other fields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8" name="Rectangle 215"/>
              <p:cNvSpPr>
                <a:spLocks noChangeArrowheads="1"/>
              </p:cNvSpPr>
              <p:nvPr/>
            </p:nvSpPr>
            <p:spPr bwMode="auto">
              <a:xfrm>
                <a:off x="840" y="2657"/>
                <a:ext cx="422"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09" name="Rectangle 216"/>
              <p:cNvSpPr>
                <a:spLocks noChangeArrowheads="1"/>
              </p:cNvSpPr>
              <p:nvPr/>
            </p:nvSpPr>
            <p:spPr bwMode="auto">
              <a:xfrm>
                <a:off x="840" y="2657"/>
                <a:ext cx="422"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10" name="Rectangle 217"/>
              <p:cNvSpPr>
                <a:spLocks noChangeArrowheads="1"/>
              </p:cNvSpPr>
              <p:nvPr/>
            </p:nvSpPr>
            <p:spPr bwMode="auto">
              <a:xfrm>
                <a:off x="872" y="2648"/>
                <a:ext cx="39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Transaction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1" name="Rectangle 218"/>
              <p:cNvSpPr>
                <a:spLocks noChangeArrowheads="1"/>
              </p:cNvSpPr>
              <p:nvPr/>
            </p:nvSpPr>
            <p:spPr bwMode="auto">
              <a:xfrm>
                <a:off x="942" y="2724"/>
                <a:ext cx="25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2" name="Rectangle 219"/>
              <p:cNvSpPr>
                <a:spLocks noChangeArrowheads="1"/>
              </p:cNvSpPr>
              <p:nvPr/>
            </p:nvSpPr>
            <p:spPr bwMode="auto">
              <a:xfrm>
                <a:off x="1262" y="2657"/>
                <a:ext cx="381"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13" name="Rectangle 220"/>
              <p:cNvSpPr>
                <a:spLocks noChangeArrowheads="1"/>
              </p:cNvSpPr>
              <p:nvPr/>
            </p:nvSpPr>
            <p:spPr bwMode="auto">
              <a:xfrm>
                <a:off x="1262" y="2657"/>
                <a:ext cx="381"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14" name="Rectangle 221"/>
              <p:cNvSpPr>
                <a:spLocks noChangeArrowheads="1"/>
              </p:cNvSpPr>
              <p:nvPr/>
            </p:nvSpPr>
            <p:spPr bwMode="auto">
              <a:xfrm>
                <a:off x="1299" y="2648"/>
                <a:ext cx="3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EtherType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5" name="Rectangle 222"/>
              <p:cNvSpPr>
                <a:spLocks noChangeArrowheads="1"/>
              </p:cNvSpPr>
              <p:nvPr/>
            </p:nvSpPr>
            <p:spPr bwMode="auto">
              <a:xfrm>
                <a:off x="1305" y="27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6" name="Rectangle 223"/>
              <p:cNvSpPr>
                <a:spLocks noChangeArrowheads="1"/>
              </p:cNvSpPr>
              <p:nvPr/>
            </p:nvSpPr>
            <p:spPr bwMode="auto">
              <a:xfrm>
                <a:off x="1340" y="2724"/>
                <a:ext cx="29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Dispatch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7" name="Rectangle 224"/>
              <p:cNvSpPr>
                <a:spLocks noChangeArrowheads="1"/>
              </p:cNvSpPr>
              <p:nvPr/>
            </p:nvSpPr>
            <p:spPr bwMode="auto">
              <a:xfrm>
                <a:off x="559" y="2657"/>
                <a:ext cx="281"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18" name="Rectangle 225"/>
              <p:cNvSpPr>
                <a:spLocks noChangeArrowheads="1"/>
              </p:cNvSpPr>
              <p:nvPr/>
            </p:nvSpPr>
            <p:spPr bwMode="auto">
              <a:xfrm>
                <a:off x="559" y="2657"/>
                <a:ext cx="281"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19" name="Rectangle 226"/>
              <p:cNvSpPr>
                <a:spLocks noChangeArrowheads="1"/>
              </p:cNvSpPr>
              <p:nvPr/>
            </p:nvSpPr>
            <p:spPr bwMode="auto">
              <a:xfrm>
                <a:off x="591" y="2689"/>
                <a:ext cx="25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MPX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0" name="Rectangle 227"/>
              <p:cNvSpPr>
                <a:spLocks noChangeArrowheads="1"/>
              </p:cNvSpPr>
              <p:nvPr/>
            </p:nvSpPr>
            <p:spPr bwMode="auto">
              <a:xfrm>
                <a:off x="559" y="2572"/>
                <a:ext cx="281"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21" name="Rectangle 228"/>
              <p:cNvSpPr>
                <a:spLocks noChangeArrowheads="1"/>
              </p:cNvSpPr>
              <p:nvPr/>
            </p:nvSpPr>
            <p:spPr bwMode="auto">
              <a:xfrm>
                <a:off x="559" y="2572"/>
                <a:ext cx="281"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22" name="Rectangle 229"/>
              <p:cNvSpPr>
                <a:spLocks noChangeArrowheads="1"/>
              </p:cNvSpPr>
              <p:nvPr/>
            </p:nvSpPr>
            <p:spPr bwMode="auto">
              <a:xfrm>
                <a:off x="685" y="2571"/>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3" name="Rectangle 230"/>
              <p:cNvSpPr>
                <a:spLocks noChangeArrowheads="1"/>
              </p:cNvSpPr>
              <p:nvPr/>
            </p:nvSpPr>
            <p:spPr bwMode="auto">
              <a:xfrm>
                <a:off x="1262" y="2572"/>
                <a:ext cx="381"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24" name="Rectangle 231"/>
              <p:cNvSpPr>
                <a:spLocks noChangeArrowheads="1"/>
              </p:cNvSpPr>
              <p:nvPr/>
            </p:nvSpPr>
            <p:spPr bwMode="auto">
              <a:xfrm>
                <a:off x="1262" y="2572"/>
                <a:ext cx="381"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25" name="Rectangle 232"/>
              <p:cNvSpPr>
                <a:spLocks noChangeArrowheads="1"/>
              </p:cNvSpPr>
              <p:nvPr/>
            </p:nvSpPr>
            <p:spPr bwMode="auto">
              <a:xfrm>
                <a:off x="1433" y="2571"/>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6" name="Rectangle 233"/>
              <p:cNvSpPr>
                <a:spLocks noChangeArrowheads="1"/>
              </p:cNvSpPr>
              <p:nvPr/>
            </p:nvSpPr>
            <p:spPr bwMode="auto">
              <a:xfrm>
                <a:off x="840" y="2572"/>
                <a:ext cx="422"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27" name="Rectangle 234"/>
              <p:cNvSpPr>
                <a:spLocks noChangeArrowheads="1"/>
              </p:cNvSpPr>
              <p:nvPr/>
            </p:nvSpPr>
            <p:spPr bwMode="auto">
              <a:xfrm>
                <a:off x="840" y="2572"/>
                <a:ext cx="422"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28" name="Rectangle 235"/>
              <p:cNvSpPr>
                <a:spLocks noChangeArrowheads="1"/>
              </p:cNvSpPr>
              <p:nvPr/>
            </p:nvSpPr>
            <p:spPr bwMode="auto">
              <a:xfrm>
                <a:off x="1036" y="2571"/>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9" name="Rectangle 236"/>
              <p:cNvSpPr>
                <a:spLocks noChangeArrowheads="1"/>
              </p:cNvSpPr>
              <p:nvPr/>
            </p:nvSpPr>
            <p:spPr bwMode="auto">
              <a:xfrm>
                <a:off x="559" y="2797"/>
                <a:ext cx="1084"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30" name="Rectangle 237"/>
              <p:cNvSpPr>
                <a:spLocks noChangeArrowheads="1"/>
              </p:cNvSpPr>
              <p:nvPr/>
            </p:nvSpPr>
            <p:spPr bwMode="auto">
              <a:xfrm>
                <a:off x="559" y="2797"/>
                <a:ext cx="1084"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31" name="Rectangle 238"/>
              <p:cNvSpPr>
                <a:spLocks noChangeArrowheads="1"/>
              </p:cNvSpPr>
              <p:nvPr/>
            </p:nvSpPr>
            <p:spPr bwMode="auto">
              <a:xfrm>
                <a:off x="960" y="2829"/>
                <a:ext cx="13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2" name="Rectangle 239"/>
              <p:cNvSpPr>
                <a:spLocks noChangeArrowheads="1"/>
              </p:cNvSpPr>
              <p:nvPr/>
            </p:nvSpPr>
            <p:spPr bwMode="auto">
              <a:xfrm>
                <a:off x="1065" y="2829"/>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3" name="Rectangle 240"/>
              <p:cNvSpPr>
                <a:spLocks noChangeArrowheads="1"/>
              </p:cNvSpPr>
              <p:nvPr/>
            </p:nvSpPr>
            <p:spPr bwMode="auto">
              <a:xfrm>
                <a:off x="1082" y="2829"/>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4" name="Rectangle 241"/>
              <p:cNvSpPr>
                <a:spLocks noChangeArrowheads="1"/>
              </p:cNvSpPr>
              <p:nvPr/>
            </p:nvSpPr>
            <p:spPr bwMode="auto">
              <a:xfrm>
                <a:off x="1153" y="2829"/>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5" name="Rectangle 242"/>
              <p:cNvSpPr>
                <a:spLocks noChangeArrowheads="1"/>
              </p:cNvSpPr>
              <p:nvPr/>
            </p:nvSpPr>
            <p:spPr bwMode="auto">
              <a:xfrm>
                <a:off x="1170" y="2829"/>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6" name="Line 243"/>
              <p:cNvSpPr>
                <a:spLocks noChangeShapeType="1"/>
              </p:cNvSpPr>
              <p:nvPr/>
            </p:nvSpPr>
            <p:spPr bwMode="auto">
              <a:xfrm>
                <a:off x="558" y="3008"/>
                <a:ext cx="2000" cy="127"/>
              </a:xfrm>
              <a:prstGeom prst="line">
                <a:avLst/>
              </a:prstGeom>
              <a:noFill/>
              <a:ln w="79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37" name="Freeform 244"/>
              <p:cNvSpPr>
                <a:spLocks/>
              </p:cNvSpPr>
              <p:nvPr/>
            </p:nvSpPr>
            <p:spPr bwMode="auto">
              <a:xfrm>
                <a:off x="2609" y="3008"/>
                <a:ext cx="300" cy="122"/>
              </a:xfrm>
              <a:custGeom>
                <a:avLst/>
                <a:gdLst>
                  <a:gd name="T0" fmla="*/ 0 w 821"/>
                  <a:gd name="T1" fmla="*/ 0 h 332"/>
                  <a:gd name="T2" fmla="*/ 220 w 821"/>
                  <a:gd name="T3" fmla="*/ 89 h 332"/>
                  <a:gd name="T4" fmla="*/ 303 w 821"/>
                  <a:gd name="T5" fmla="*/ 54 h 332"/>
                  <a:gd name="T6" fmla="*/ 339 w 821"/>
                  <a:gd name="T7" fmla="*/ 137 h 332"/>
                  <a:gd name="T8" fmla="*/ 339 w 821"/>
                  <a:gd name="T9" fmla="*/ 137 h 332"/>
                  <a:gd name="T10" fmla="*/ 339 w 821"/>
                  <a:gd name="T11" fmla="*/ 137 h 332"/>
                  <a:gd name="T12" fmla="*/ 821 w 821"/>
                  <a:gd name="T13" fmla="*/ 332 h 332"/>
                </a:gdLst>
                <a:ahLst/>
                <a:cxnLst>
                  <a:cxn ang="0">
                    <a:pos x="T0" y="T1"/>
                  </a:cxn>
                  <a:cxn ang="0">
                    <a:pos x="T2" y="T3"/>
                  </a:cxn>
                  <a:cxn ang="0">
                    <a:pos x="T4" y="T5"/>
                  </a:cxn>
                  <a:cxn ang="0">
                    <a:pos x="T6" y="T7"/>
                  </a:cxn>
                  <a:cxn ang="0">
                    <a:pos x="T8" y="T9"/>
                  </a:cxn>
                  <a:cxn ang="0">
                    <a:pos x="T10" y="T11"/>
                  </a:cxn>
                  <a:cxn ang="0">
                    <a:pos x="T12" y="T13"/>
                  </a:cxn>
                </a:cxnLst>
                <a:rect l="0" t="0" r="r" b="b"/>
                <a:pathLst>
                  <a:path w="821" h="332">
                    <a:moveTo>
                      <a:pt x="0" y="0"/>
                    </a:moveTo>
                    <a:lnTo>
                      <a:pt x="220" y="89"/>
                    </a:lnTo>
                    <a:cubicBezTo>
                      <a:pt x="233" y="57"/>
                      <a:pt x="271" y="41"/>
                      <a:pt x="303" y="54"/>
                    </a:cubicBezTo>
                    <a:cubicBezTo>
                      <a:pt x="336" y="67"/>
                      <a:pt x="352" y="105"/>
                      <a:pt x="339" y="137"/>
                    </a:cubicBezTo>
                    <a:cubicBezTo>
                      <a:pt x="339" y="137"/>
                      <a:pt x="339" y="137"/>
                      <a:pt x="339" y="137"/>
                    </a:cubicBezTo>
                    <a:lnTo>
                      <a:pt x="339" y="137"/>
                    </a:lnTo>
                    <a:lnTo>
                      <a:pt x="821" y="332"/>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38" name="Rectangle 245"/>
              <p:cNvSpPr>
                <a:spLocks noChangeArrowheads="1"/>
              </p:cNvSpPr>
              <p:nvPr/>
            </p:nvSpPr>
            <p:spPr bwMode="auto">
              <a:xfrm>
                <a:off x="2204" y="2657"/>
                <a:ext cx="393"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39" name="Rectangle 246"/>
              <p:cNvSpPr>
                <a:spLocks noChangeArrowheads="1"/>
              </p:cNvSpPr>
              <p:nvPr/>
            </p:nvSpPr>
            <p:spPr bwMode="auto">
              <a:xfrm>
                <a:off x="2204" y="2657"/>
                <a:ext cx="393"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0" name="Rectangle 247"/>
              <p:cNvSpPr>
                <a:spLocks noChangeArrowheads="1"/>
              </p:cNvSpPr>
              <p:nvPr/>
            </p:nvSpPr>
            <p:spPr bwMode="auto">
              <a:xfrm>
                <a:off x="2282" y="2689"/>
                <a:ext cx="27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1" name="Rectangle 248"/>
              <p:cNvSpPr>
                <a:spLocks noChangeArrowheads="1"/>
              </p:cNvSpPr>
              <p:nvPr/>
            </p:nvSpPr>
            <p:spPr bwMode="auto">
              <a:xfrm>
                <a:off x="2204" y="2572"/>
                <a:ext cx="393"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42" name="Rectangle 249"/>
              <p:cNvSpPr>
                <a:spLocks noChangeArrowheads="1"/>
              </p:cNvSpPr>
              <p:nvPr/>
            </p:nvSpPr>
            <p:spPr bwMode="auto">
              <a:xfrm>
                <a:off x="2204" y="2572"/>
                <a:ext cx="393"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3" name="Rectangle 250"/>
              <p:cNvSpPr>
                <a:spLocks noChangeArrowheads="1"/>
              </p:cNvSpPr>
              <p:nvPr/>
            </p:nvSpPr>
            <p:spPr bwMode="auto">
              <a:xfrm>
                <a:off x="2282" y="2571"/>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4" name="Rectangle 251"/>
              <p:cNvSpPr>
                <a:spLocks noChangeArrowheads="1"/>
              </p:cNvSpPr>
              <p:nvPr/>
            </p:nvSpPr>
            <p:spPr bwMode="auto">
              <a:xfrm>
                <a:off x="559" y="2488"/>
                <a:ext cx="1084"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45" name="Rectangle 252"/>
              <p:cNvSpPr>
                <a:spLocks noChangeArrowheads="1"/>
              </p:cNvSpPr>
              <p:nvPr/>
            </p:nvSpPr>
            <p:spPr bwMode="auto">
              <a:xfrm>
                <a:off x="559" y="2488"/>
                <a:ext cx="1084"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6" name="Rectangle 253"/>
              <p:cNvSpPr>
                <a:spLocks noChangeArrowheads="1"/>
              </p:cNvSpPr>
              <p:nvPr/>
            </p:nvSpPr>
            <p:spPr bwMode="auto">
              <a:xfrm>
                <a:off x="1082" y="248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7" name="Rectangle 254"/>
              <p:cNvSpPr>
                <a:spLocks noChangeArrowheads="1"/>
              </p:cNvSpPr>
              <p:nvPr/>
            </p:nvSpPr>
            <p:spPr bwMode="auto">
              <a:xfrm>
                <a:off x="2813" y="2646"/>
                <a:ext cx="382" cy="1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48" name="Rectangle 255"/>
              <p:cNvSpPr>
                <a:spLocks noChangeArrowheads="1"/>
              </p:cNvSpPr>
              <p:nvPr/>
            </p:nvSpPr>
            <p:spPr bwMode="auto">
              <a:xfrm>
                <a:off x="2813" y="2646"/>
                <a:ext cx="382" cy="136"/>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9" name="Rectangle 256"/>
              <p:cNvSpPr>
                <a:spLocks noChangeArrowheads="1"/>
              </p:cNvSpPr>
              <p:nvPr/>
            </p:nvSpPr>
            <p:spPr bwMode="auto">
              <a:xfrm>
                <a:off x="2861" y="2671"/>
                <a:ext cx="13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ULI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0" name="Rectangle 257"/>
              <p:cNvSpPr>
                <a:spLocks noChangeArrowheads="1"/>
              </p:cNvSpPr>
              <p:nvPr/>
            </p:nvSpPr>
            <p:spPr bwMode="auto">
              <a:xfrm>
                <a:off x="2961" y="2671"/>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1" name="Rectangle 258"/>
              <p:cNvSpPr>
                <a:spLocks noChangeArrowheads="1"/>
              </p:cNvSpPr>
              <p:nvPr/>
            </p:nvSpPr>
            <p:spPr bwMode="auto">
              <a:xfrm>
                <a:off x="2978" y="2671"/>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2" name="Rectangle 259"/>
              <p:cNvSpPr>
                <a:spLocks noChangeArrowheads="1"/>
              </p:cNvSpPr>
              <p:nvPr/>
            </p:nvSpPr>
            <p:spPr bwMode="auto">
              <a:xfrm>
                <a:off x="3013" y="2671"/>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lo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3" name="Rectangle 260"/>
              <p:cNvSpPr>
                <a:spLocks noChangeArrowheads="1"/>
              </p:cNvSpPr>
              <p:nvPr/>
            </p:nvSpPr>
            <p:spPr bwMode="auto">
              <a:xfrm>
                <a:off x="2813" y="2557"/>
                <a:ext cx="382" cy="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54" name="Rectangle 261"/>
              <p:cNvSpPr>
                <a:spLocks noChangeArrowheads="1"/>
              </p:cNvSpPr>
              <p:nvPr/>
            </p:nvSpPr>
            <p:spPr bwMode="auto">
              <a:xfrm>
                <a:off x="2813" y="2557"/>
                <a:ext cx="382" cy="9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55" name="Rectangle 262"/>
              <p:cNvSpPr>
                <a:spLocks noChangeArrowheads="1"/>
              </p:cNvSpPr>
              <p:nvPr/>
            </p:nvSpPr>
            <p:spPr bwMode="auto">
              <a:xfrm>
                <a:off x="2984" y="256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6" name="Rectangle 263"/>
              <p:cNvSpPr>
                <a:spLocks noChangeArrowheads="1"/>
              </p:cNvSpPr>
              <p:nvPr/>
            </p:nvSpPr>
            <p:spPr bwMode="auto">
              <a:xfrm>
                <a:off x="3196" y="2651"/>
                <a:ext cx="393" cy="1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57" name="Rectangle 264"/>
              <p:cNvSpPr>
                <a:spLocks noChangeArrowheads="1"/>
              </p:cNvSpPr>
              <p:nvPr/>
            </p:nvSpPr>
            <p:spPr bwMode="auto">
              <a:xfrm>
                <a:off x="3196" y="2651"/>
                <a:ext cx="393" cy="13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58" name="Rectangle 265"/>
              <p:cNvSpPr>
                <a:spLocks noChangeArrowheads="1"/>
              </p:cNvSpPr>
              <p:nvPr/>
            </p:nvSpPr>
            <p:spPr bwMode="auto">
              <a:xfrm>
                <a:off x="3317" y="2677"/>
                <a:ext cx="1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IPHC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9" name="Rectangle 266"/>
              <p:cNvSpPr>
                <a:spLocks noChangeArrowheads="1"/>
              </p:cNvSpPr>
              <p:nvPr/>
            </p:nvSpPr>
            <p:spPr bwMode="auto">
              <a:xfrm>
                <a:off x="3196" y="2557"/>
                <a:ext cx="393" cy="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60" name="Rectangle 267"/>
              <p:cNvSpPr>
                <a:spLocks noChangeArrowheads="1"/>
              </p:cNvSpPr>
              <p:nvPr/>
            </p:nvSpPr>
            <p:spPr bwMode="auto">
              <a:xfrm>
                <a:off x="3196" y="2557"/>
                <a:ext cx="393" cy="9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61" name="Rectangle 268"/>
              <p:cNvSpPr>
                <a:spLocks noChangeArrowheads="1"/>
              </p:cNvSpPr>
              <p:nvPr/>
            </p:nvSpPr>
            <p:spPr bwMode="auto">
              <a:xfrm>
                <a:off x="3347" y="256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2" name="Rectangle 269"/>
              <p:cNvSpPr>
                <a:spLocks noChangeArrowheads="1"/>
              </p:cNvSpPr>
              <p:nvPr/>
            </p:nvSpPr>
            <p:spPr bwMode="auto">
              <a:xfrm>
                <a:off x="3382" y="2560"/>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3" name="Rectangle 270"/>
              <p:cNvSpPr>
                <a:spLocks noChangeArrowheads="1"/>
              </p:cNvSpPr>
              <p:nvPr/>
            </p:nvSpPr>
            <p:spPr bwMode="auto">
              <a:xfrm>
                <a:off x="3399" y="256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4" name="Rectangle 271"/>
              <p:cNvSpPr>
                <a:spLocks noChangeArrowheads="1"/>
              </p:cNvSpPr>
              <p:nvPr/>
            </p:nvSpPr>
            <p:spPr bwMode="auto">
              <a:xfrm>
                <a:off x="3589" y="2557"/>
                <a:ext cx="337" cy="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65" name="Rectangle 272"/>
              <p:cNvSpPr>
                <a:spLocks noChangeArrowheads="1"/>
              </p:cNvSpPr>
              <p:nvPr/>
            </p:nvSpPr>
            <p:spPr bwMode="auto">
              <a:xfrm>
                <a:off x="3589" y="2557"/>
                <a:ext cx="337" cy="9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66" name="Rectangle 273"/>
              <p:cNvSpPr>
                <a:spLocks noChangeArrowheads="1"/>
              </p:cNvSpPr>
              <p:nvPr/>
            </p:nvSpPr>
            <p:spPr bwMode="auto">
              <a:xfrm>
                <a:off x="3739" y="256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7" name="Rectangle 274"/>
              <p:cNvSpPr>
                <a:spLocks noChangeArrowheads="1"/>
              </p:cNvSpPr>
              <p:nvPr/>
            </p:nvSpPr>
            <p:spPr bwMode="auto">
              <a:xfrm>
                <a:off x="2813" y="2782"/>
                <a:ext cx="382" cy="1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68" name="Rectangle 275"/>
              <p:cNvSpPr>
                <a:spLocks noChangeArrowheads="1"/>
              </p:cNvSpPr>
              <p:nvPr/>
            </p:nvSpPr>
            <p:spPr bwMode="auto">
              <a:xfrm>
                <a:off x="2813" y="2782"/>
                <a:ext cx="382" cy="13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69" name="Rectangle 276"/>
              <p:cNvSpPr>
                <a:spLocks noChangeArrowheads="1"/>
              </p:cNvSpPr>
              <p:nvPr/>
            </p:nvSpPr>
            <p:spPr bwMode="auto">
              <a:xfrm>
                <a:off x="2867" y="2806"/>
                <a:ext cx="13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0" name="Rectangle 277"/>
              <p:cNvSpPr>
                <a:spLocks noChangeArrowheads="1"/>
              </p:cNvSpPr>
              <p:nvPr/>
            </p:nvSpPr>
            <p:spPr bwMode="auto">
              <a:xfrm>
                <a:off x="2966" y="280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1" name="Rectangle 278"/>
              <p:cNvSpPr>
                <a:spLocks noChangeArrowheads="1"/>
              </p:cNvSpPr>
              <p:nvPr/>
            </p:nvSpPr>
            <p:spPr bwMode="auto">
              <a:xfrm>
                <a:off x="2984" y="2806"/>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2" name="Rectangle 279"/>
              <p:cNvSpPr>
                <a:spLocks noChangeArrowheads="1"/>
              </p:cNvSpPr>
              <p:nvPr/>
            </p:nvSpPr>
            <p:spPr bwMode="auto">
              <a:xfrm>
                <a:off x="3054" y="280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3" name="Rectangle 280"/>
              <p:cNvSpPr>
                <a:spLocks noChangeArrowheads="1"/>
              </p:cNvSpPr>
              <p:nvPr/>
            </p:nvSpPr>
            <p:spPr bwMode="auto">
              <a:xfrm>
                <a:off x="3072" y="2806"/>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4" name="Rectangle 281"/>
              <p:cNvSpPr>
                <a:spLocks noChangeArrowheads="1"/>
              </p:cNvSpPr>
              <p:nvPr/>
            </p:nvSpPr>
            <p:spPr bwMode="auto">
              <a:xfrm>
                <a:off x="3588" y="2651"/>
                <a:ext cx="340" cy="1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75" name="Rectangle 282"/>
              <p:cNvSpPr>
                <a:spLocks noChangeArrowheads="1"/>
              </p:cNvSpPr>
              <p:nvPr/>
            </p:nvSpPr>
            <p:spPr bwMode="auto">
              <a:xfrm>
                <a:off x="3588" y="2651"/>
                <a:ext cx="340" cy="13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76" name="Rectangle 283"/>
              <p:cNvSpPr>
                <a:spLocks noChangeArrowheads="1"/>
              </p:cNvSpPr>
              <p:nvPr/>
            </p:nvSpPr>
            <p:spPr bwMode="auto">
              <a:xfrm>
                <a:off x="3692" y="2677"/>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NHC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7" name="Rectangle 284"/>
              <p:cNvSpPr>
                <a:spLocks noChangeArrowheads="1"/>
              </p:cNvSpPr>
              <p:nvPr/>
            </p:nvSpPr>
            <p:spPr bwMode="auto">
              <a:xfrm>
                <a:off x="3196" y="2782"/>
                <a:ext cx="732" cy="1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78" name="Rectangle 285"/>
              <p:cNvSpPr>
                <a:spLocks noChangeArrowheads="1"/>
              </p:cNvSpPr>
              <p:nvPr/>
            </p:nvSpPr>
            <p:spPr bwMode="auto">
              <a:xfrm>
                <a:off x="3196" y="2782"/>
                <a:ext cx="732" cy="13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79" name="Rectangle 286"/>
              <p:cNvSpPr>
                <a:spLocks noChangeArrowheads="1"/>
              </p:cNvSpPr>
              <p:nvPr/>
            </p:nvSpPr>
            <p:spPr bwMode="auto">
              <a:xfrm>
                <a:off x="3411" y="280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0" name="Rectangle 287"/>
              <p:cNvSpPr>
                <a:spLocks noChangeArrowheads="1"/>
              </p:cNvSpPr>
              <p:nvPr/>
            </p:nvSpPr>
            <p:spPr bwMode="auto">
              <a:xfrm>
                <a:off x="3446" y="2806"/>
                <a:ext cx="30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LoWPAN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1" name="Rectangle 288"/>
              <p:cNvSpPr>
                <a:spLocks noChangeArrowheads="1"/>
              </p:cNvSpPr>
              <p:nvPr/>
            </p:nvSpPr>
            <p:spPr bwMode="auto">
              <a:xfrm>
                <a:off x="2813" y="2916"/>
                <a:ext cx="1593" cy="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2" name="Rectangle 289"/>
              <p:cNvSpPr>
                <a:spLocks noChangeArrowheads="1"/>
              </p:cNvSpPr>
              <p:nvPr/>
            </p:nvSpPr>
            <p:spPr bwMode="auto">
              <a:xfrm>
                <a:off x="2813" y="2916"/>
                <a:ext cx="1593" cy="78"/>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83" name="Rectangle 290"/>
              <p:cNvSpPr>
                <a:spLocks noChangeArrowheads="1"/>
              </p:cNvSpPr>
              <p:nvPr/>
            </p:nvSpPr>
            <p:spPr bwMode="auto">
              <a:xfrm>
                <a:off x="3452" y="2917"/>
                <a:ext cx="35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 IE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4" name="Rectangle 291"/>
              <p:cNvSpPr>
                <a:spLocks noChangeArrowheads="1"/>
              </p:cNvSpPr>
              <p:nvPr/>
            </p:nvSpPr>
            <p:spPr bwMode="auto">
              <a:xfrm>
                <a:off x="3928" y="2651"/>
                <a:ext cx="476" cy="1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5" name="Rectangle 292"/>
              <p:cNvSpPr>
                <a:spLocks noChangeArrowheads="1"/>
              </p:cNvSpPr>
              <p:nvPr/>
            </p:nvSpPr>
            <p:spPr bwMode="auto">
              <a:xfrm>
                <a:off x="3928" y="2651"/>
                <a:ext cx="476" cy="129"/>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86" name="Rectangle 293"/>
              <p:cNvSpPr>
                <a:spLocks noChangeArrowheads="1"/>
              </p:cNvSpPr>
              <p:nvPr/>
            </p:nvSpPr>
            <p:spPr bwMode="auto">
              <a:xfrm>
                <a:off x="4049" y="2677"/>
                <a:ext cx="27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7" name="Rectangle 294"/>
              <p:cNvSpPr>
                <a:spLocks noChangeArrowheads="1"/>
              </p:cNvSpPr>
              <p:nvPr/>
            </p:nvSpPr>
            <p:spPr bwMode="auto">
              <a:xfrm>
                <a:off x="3926" y="2561"/>
                <a:ext cx="478" cy="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8" name="Rectangle 295"/>
              <p:cNvSpPr>
                <a:spLocks noChangeArrowheads="1"/>
              </p:cNvSpPr>
              <p:nvPr/>
            </p:nvSpPr>
            <p:spPr bwMode="auto">
              <a:xfrm>
                <a:off x="3926" y="2561"/>
                <a:ext cx="478" cy="9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89" name="Rectangle 296"/>
              <p:cNvSpPr>
                <a:spLocks noChangeArrowheads="1"/>
              </p:cNvSpPr>
              <p:nvPr/>
            </p:nvSpPr>
            <p:spPr bwMode="auto">
              <a:xfrm>
                <a:off x="4043" y="2560"/>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0" name="Rectangle 297"/>
              <p:cNvSpPr>
                <a:spLocks noChangeArrowheads="1"/>
              </p:cNvSpPr>
              <p:nvPr/>
            </p:nvSpPr>
            <p:spPr bwMode="auto">
              <a:xfrm>
                <a:off x="3926" y="2480"/>
                <a:ext cx="478"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91" name="Rectangle 298"/>
              <p:cNvSpPr>
                <a:spLocks noChangeArrowheads="1"/>
              </p:cNvSpPr>
              <p:nvPr/>
            </p:nvSpPr>
            <p:spPr bwMode="auto">
              <a:xfrm>
                <a:off x="3926" y="2480"/>
                <a:ext cx="478"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2" name="Rectangle 299"/>
              <p:cNvSpPr>
                <a:spLocks noChangeArrowheads="1"/>
              </p:cNvSpPr>
              <p:nvPr/>
            </p:nvSpPr>
            <p:spPr bwMode="auto">
              <a:xfrm>
                <a:off x="4043" y="247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3" name="Rectangle 300"/>
              <p:cNvSpPr>
                <a:spLocks noChangeArrowheads="1"/>
              </p:cNvSpPr>
              <p:nvPr/>
            </p:nvSpPr>
            <p:spPr bwMode="auto">
              <a:xfrm>
                <a:off x="1820" y="3774"/>
                <a:ext cx="170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Arial" pitchFamily="34" charset="0"/>
                    <a:cs typeface="Arial" pitchFamily="34" charset="0"/>
                  </a:rPr>
                  <a:t>Using IEs to convey higher layer data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4" name="Rectangle 301"/>
              <p:cNvSpPr>
                <a:spLocks noChangeArrowheads="1"/>
              </p:cNvSpPr>
              <p:nvPr/>
            </p:nvSpPr>
            <p:spPr bwMode="auto">
              <a:xfrm>
                <a:off x="666" y="1741"/>
                <a:ext cx="1432" cy="2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95" name="Rectangle 302"/>
              <p:cNvSpPr>
                <a:spLocks noChangeArrowheads="1"/>
              </p:cNvSpPr>
              <p:nvPr/>
            </p:nvSpPr>
            <p:spPr bwMode="auto">
              <a:xfrm>
                <a:off x="666" y="1741"/>
                <a:ext cx="1432" cy="25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6" name="Rectangle 303"/>
              <p:cNvSpPr>
                <a:spLocks noChangeArrowheads="1"/>
              </p:cNvSpPr>
              <p:nvPr/>
            </p:nvSpPr>
            <p:spPr bwMode="auto">
              <a:xfrm>
                <a:off x="1012" y="1827"/>
                <a:ext cx="193"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IEEE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7" name="Rectangle 304"/>
              <p:cNvSpPr>
                <a:spLocks noChangeArrowheads="1"/>
              </p:cNvSpPr>
              <p:nvPr/>
            </p:nvSpPr>
            <p:spPr bwMode="auto">
              <a:xfrm>
                <a:off x="1176" y="1827"/>
                <a:ext cx="13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8" name="Rectangle 305"/>
              <p:cNvSpPr>
                <a:spLocks noChangeArrowheads="1"/>
              </p:cNvSpPr>
              <p:nvPr/>
            </p:nvSpPr>
            <p:spPr bwMode="auto">
              <a:xfrm>
                <a:off x="1275" y="1827"/>
                <a:ext cx="4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9" name="Rectangle 306"/>
              <p:cNvSpPr>
                <a:spLocks noChangeArrowheads="1"/>
              </p:cNvSpPr>
              <p:nvPr/>
            </p:nvSpPr>
            <p:spPr bwMode="auto">
              <a:xfrm>
                <a:off x="1293" y="1827"/>
                <a:ext cx="9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0" name="Rectangle 307"/>
              <p:cNvSpPr>
                <a:spLocks noChangeArrowheads="1"/>
              </p:cNvSpPr>
              <p:nvPr/>
            </p:nvSpPr>
            <p:spPr bwMode="auto">
              <a:xfrm>
                <a:off x="1363" y="1827"/>
                <a:ext cx="4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1" name="Rectangle 308"/>
              <p:cNvSpPr>
                <a:spLocks noChangeArrowheads="1"/>
              </p:cNvSpPr>
              <p:nvPr/>
            </p:nvSpPr>
            <p:spPr bwMode="auto">
              <a:xfrm>
                <a:off x="1381" y="1827"/>
                <a:ext cx="8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2" name="Rectangle 309"/>
              <p:cNvSpPr>
                <a:spLocks noChangeArrowheads="1"/>
              </p:cNvSpPr>
              <p:nvPr/>
            </p:nvSpPr>
            <p:spPr bwMode="auto">
              <a:xfrm>
                <a:off x="1433" y="1827"/>
                <a:ext cx="35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frame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3" name="Rectangle 310"/>
              <p:cNvSpPr>
                <a:spLocks noChangeArrowheads="1"/>
              </p:cNvSpPr>
              <p:nvPr/>
            </p:nvSpPr>
            <p:spPr bwMode="auto">
              <a:xfrm>
                <a:off x="23" y="1517"/>
                <a:ext cx="33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04" name="Rectangle 311"/>
              <p:cNvSpPr>
                <a:spLocks noChangeArrowheads="1"/>
              </p:cNvSpPr>
              <p:nvPr/>
            </p:nvSpPr>
            <p:spPr bwMode="auto">
              <a:xfrm>
                <a:off x="23" y="1517"/>
                <a:ext cx="33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05" name="Rectangle 312"/>
              <p:cNvSpPr>
                <a:spLocks noChangeArrowheads="1"/>
              </p:cNvSpPr>
              <p:nvPr/>
            </p:nvSpPr>
            <p:spPr bwMode="auto">
              <a:xfrm>
                <a:off x="170"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6" name="Rectangle 313"/>
              <p:cNvSpPr>
                <a:spLocks noChangeArrowheads="1"/>
              </p:cNvSpPr>
              <p:nvPr/>
            </p:nvSpPr>
            <p:spPr bwMode="auto">
              <a:xfrm>
                <a:off x="357" y="1517"/>
                <a:ext cx="365"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07" name="Rectangle 314"/>
              <p:cNvSpPr>
                <a:spLocks noChangeArrowheads="1"/>
              </p:cNvSpPr>
              <p:nvPr/>
            </p:nvSpPr>
            <p:spPr bwMode="auto">
              <a:xfrm>
                <a:off x="357" y="1517"/>
                <a:ext cx="365"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08" name="Rectangle 315"/>
              <p:cNvSpPr>
                <a:spLocks noChangeArrowheads="1"/>
              </p:cNvSpPr>
              <p:nvPr/>
            </p:nvSpPr>
            <p:spPr bwMode="auto">
              <a:xfrm>
                <a:off x="521"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9" name="Rectangle 316"/>
              <p:cNvSpPr>
                <a:spLocks noChangeArrowheads="1"/>
              </p:cNvSpPr>
              <p:nvPr/>
            </p:nvSpPr>
            <p:spPr bwMode="auto">
              <a:xfrm>
                <a:off x="4687" y="1524"/>
                <a:ext cx="258" cy="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10" name="Rectangle 317"/>
              <p:cNvSpPr>
                <a:spLocks noChangeArrowheads="1"/>
              </p:cNvSpPr>
              <p:nvPr/>
            </p:nvSpPr>
            <p:spPr bwMode="auto">
              <a:xfrm>
                <a:off x="4687" y="1524"/>
                <a:ext cx="258" cy="7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11" name="Rectangle 318"/>
              <p:cNvSpPr>
                <a:spLocks noChangeArrowheads="1"/>
              </p:cNvSpPr>
              <p:nvPr/>
            </p:nvSpPr>
            <p:spPr bwMode="auto">
              <a:xfrm>
                <a:off x="4798" y="15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2" name="Rectangle 319"/>
              <p:cNvSpPr>
                <a:spLocks noChangeArrowheads="1"/>
              </p:cNvSpPr>
              <p:nvPr/>
            </p:nvSpPr>
            <p:spPr bwMode="auto">
              <a:xfrm>
                <a:off x="2452" y="1517"/>
                <a:ext cx="338"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13" name="Rectangle 320"/>
              <p:cNvSpPr>
                <a:spLocks noChangeArrowheads="1"/>
              </p:cNvSpPr>
              <p:nvPr/>
            </p:nvSpPr>
            <p:spPr bwMode="auto">
              <a:xfrm>
                <a:off x="2452" y="1517"/>
                <a:ext cx="338"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14" name="Rectangle 321"/>
              <p:cNvSpPr>
                <a:spLocks noChangeArrowheads="1"/>
              </p:cNvSpPr>
              <p:nvPr/>
            </p:nvSpPr>
            <p:spPr bwMode="auto">
              <a:xfrm>
                <a:off x="2604"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5" name="Rectangle 322"/>
              <p:cNvSpPr>
                <a:spLocks noChangeArrowheads="1"/>
              </p:cNvSpPr>
              <p:nvPr/>
            </p:nvSpPr>
            <p:spPr bwMode="auto">
              <a:xfrm>
                <a:off x="2144" y="1517"/>
                <a:ext cx="308"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16" name="Rectangle 323"/>
              <p:cNvSpPr>
                <a:spLocks noChangeArrowheads="1"/>
              </p:cNvSpPr>
              <p:nvPr/>
            </p:nvSpPr>
            <p:spPr bwMode="auto">
              <a:xfrm>
                <a:off x="2144" y="1517"/>
                <a:ext cx="308"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17" name="Rectangle 324"/>
              <p:cNvSpPr>
                <a:spLocks noChangeArrowheads="1"/>
              </p:cNvSpPr>
              <p:nvPr/>
            </p:nvSpPr>
            <p:spPr bwMode="auto">
              <a:xfrm>
                <a:off x="2282"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8" name="Rectangle 325"/>
              <p:cNvSpPr>
                <a:spLocks noChangeArrowheads="1"/>
              </p:cNvSpPr>
              <p:nvPr/>
            </p:nvSpPr>
            <p:spPr bwMode="auto">
              <a:xfrm>
                <a:off x="20" y="1704"/>
                <a:ext cx="337"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19" name="Rectangle 326"/>
              <p:cNvSpPr>
                <a:spLocks noChangeArrowheads="1"/>
              </p:cNvSpPr>
              <p:nvPr/>
            </p:nvSpPr>
            <p:spPr bwMode="auto">
              <a:xfrm>
                <a:off x="20" y="1704"/>
                <a:ext cx="337"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20" name="Rectangle 327"/>
              <p:cNvSpPr>
                <a:spLocks noChangeArrowheads="1"/>
              </p:cNvSpPr>
              <p:nvPr/>
            </p:nvSpPr>
            <p:spPr bwMode="auto">
              <a:xfrm>
                <a:off x="94" y="1763"/>
                <a:ext cx="24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1" name="Rectangle 328"/>
              <p:cNvSpPr>
                <a:spLocks noChangeArrowheads="1"/>
              </p:cNvSpPr>
              <p:nvPr/>
            </p:nvSpPr>
            <p:spPr bwMode="auto">
              <a:xfrm>
                <a:off x="76" y="1833"/>
                <a:ext cx="25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2" name="Rectangle 329"/>
              <p:cNvSpPr>
                <a:spLocks noChangeArrowheads="1"/>
              </p:cNvSpPr>
              <p:nvPr/>
            </p:nvSpPr>
            <p:spPr bwMode="auto">
              <a:xfrm>
                <a:off x="357" y="1704"/>
                <a:ext cx="365"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23" name="Rectangle 330"/>
              <p:cNvSpPr>
                <a:spLocks noChangeArrowheads="1"/>
              </p:cNvSpPr>
              <p:nvPr/>
            </p:nvSpPr>
            <p:spPr bwMode="auto">
              <a:xfrm>
                <a:off x="357" y="1704"/>
                <a:ext cx="365"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24" name="Rectangle 331"/>
              <p:cNvSpPr>
                <a:spLocks noChangeArrowheads="1"/>
              </p:cNvSpPr>
              <p:nvPr/>
            </p:nvSpPr>
            <p:spPr bwMode="auto">
              <a:xfrm>
                <a:off x="392" y="1763"/>
                <a:ext cx="35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Sequence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5" name="Rectangle 332"/>
              <p:cNvSpPr>
                <a:spLocks noChangeArrowheads="1"/>
              </p:cNvSpPr>
              <p:nvPr/>
            </p:nvSpPr>
            <p:spPr bwMode="auto">
              <a:xfrm>
                <a:off x="421" y="1833"/>
                <a:ext cx="26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Number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6" name="Rectangle 333"/>
              <p:cNvSpPr>
                <a:spLocks noChangeArrowheads="1"/>
              </p:cNvSpPr>
              <p:nvPr/>
            </p:nvSpPr>
            <p:spPr bwMode="auto">
              <a:xfrm>
                <a:off x="722" y="1816"/>
                <a:ext cx="777" cy="15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27" name="Rectangle 334"/>
              <p:cNvSpPr>
                <a:spLocks noChangeArrowheads="1"/>
              </p:cNvSpPr>
              <p:nvPr/>
            </p:nvSpPr>
            <p:spPr bwMode="auto">
              <a:xfrm>
                <a:off x="722" y="1816"/>
                <a:ext cx="777" cy="1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28" name="Rectangle 335"/>
              <p:cNvSpPr>
                <a:spLocks noChangeArrowheads="1"/>
              </p:cNvSpPr>
              <p:nvPr/>
            </p:nvSpPr>
            <p:spPr bwMode="auto">
              <a:xfrm>
                <a:off x="843" y="1856"/>
                <a:ext cx="58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Addressing Fields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9" name="Rectangle 336"/>
              <p:cNvSpPr>
                <a:spLocks noChangeArrowheads="1"/>
              </p:cNvSpPr>
              <p:nvPr/>
            </p:nvSpPr>
            <p:spPr bwMode="auto">
              <a:xfrm>
                <a:off x="1492" y="1816"/>
                <a:ext cx="645" cy="15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30" name="Rectangle 337"/>
              <p:cNvSpPr>
                <a:spLocks noChangeArrowheads="1"/>
              </p:cNvSpPr>
              <p:nvPr/>
            </p:nvSpPr>
            <p:spPr bwMode="auto">
              <a:xfrm>
                <a:off x="1492" y="1816"/>
                <a:ext cx="645" cy="1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31" name="Rectangle 338"/>
              <p:cNvSpPr>
                <a:spLocks noChangeArrowheads="1"/>
              </p:cNvSpPr>
              <p:nvPr/>
            </p:nvSpPr>
            <p:spPr bwMode="auto">
              <a:xfrm>
                <a:off x="1550" y="1815"/>
                <a:ext cx="58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Auxiliary 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2" name="Rectangle 339"/>
              <p:cNvSpPr>
                <a:spLocks noChangeArrowheads="1"/>
              </p:cNvSpPr>
              <p:nvPr/>
            </p:nvSpPr>
            <p:spPr bwMode="auto">
              <a:xfrm>
                <a:off x="1556" y="1892"/>
                <a:ext cx="26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3" name="Rectangle 340"/>
              <p:cNvSpPr>
                <a:spLocks noChangeArrowheads="1"/>
              </p:cNvSpPr>
              <p:nvPr/>
            </p:nvSpPr>
            <p:spPr bwMode="auto">
              <a:xfrm>
                <a:off x="1785" y="1892"/>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4" name="Rectangle 341"/>
              <p:cNvSpPr>
                <a:spLocks noChangeArrowheads="1"/>
              </p:cNvSpPr>
              <p:nvPr/>
            </p:nvSpPr>
            <p:spPr bwMode="auto">
              <a:xfrm>
                <a:off x="1808" y="1892"/>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835" name="Rectangle 342"/>
              <p:cNvSpPr>
                <a:spLocks noChangeArrowheads="1"/>
              </p:cNvSpPr>
              <p:nvPr/>
            </p:nvSpPr>
            <p:spPr bwMode="auto">
              <a:xfrm>
                <a:off x="2048" y="1892"/>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6" name="Rectangle 343"/>
              <p:cNvSpPr>
                <a:spLocks noChangeArrowheads="1"/>
              </p:cNvSpPr>
              <p:nvPr/>
            </p:nvSpPr>
            <p:spPr bwMode="auto">
              <a:xfrm>
                <a:off x="357" y="1619"/>
                <a:ext cx="40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37" name="Rectangle 344"/>
              <p:cNvSpPr>
                <a:spLocks noChangeArrowheads="1"/>
              </p:cNvSpPr>
              <p:nvPr/>
            </p:nvSpPr>
            <p:spPr bwMode="auto">
              <a:xfrm>
                <a:off x="357" y="1619"/>
                <a:ext cx="40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38" name="Rectangle 345"/>
              <p:cNvSpPr>
                <a:spLocks noChangeArrowheads="1"/>
              </p:cNvSpPr>
              <p:nvPr/>
            </p:nvSpPr>
            <p:spPr bwMode="auto">
              <a:xfrm>
                <a:off x="515"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9" name="Rectangle 346"/>
              <p:cNvSpPr>
                <a:spLocks noChangeArrowheads="1"/>
              </p:cNvSpPr>
              <p:nvPr/>
            </p:nvSpPr>
            <p:spPr bwMode="auto">
              <a:xfrm>
                <a:off x="550" y="16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0" name="Rectangle 347"/>
              <p:cNvSpPr>
                <a:spLocks noChangeArrowheads="1"/>
              </p:cNvSpPr>
              <p:nvPr/>
            </p:nvSpPr>
            <p:spPr bwMode="auto">
              <a:xfrm>
                <a:off x="568"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1" name="Rectangle 348"/>
              <p:cNvSpPr>
                <a:spLocks noChangeArrowheads="1"/>
              </p:cNvSpPr>
              <p:nvPr/>
            </p:nvSpPr>
            <p:spPr bwMode="auto">
              <a:xfrm>
                <a:off x="20" y="1619"/>
                <a:ext cx="337"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42" name="Rectangle 349"/>
              <p:cNvSpPr>
                <a:spLocks noChangeArrowheads="1"/>
              </p:cNvSpPr>
              <p:nvPr/>
            </p:nvSpPr>
            <p:spPr bwMode="auto">
              <a:xfrm>
                <a:off x="20" y="1619"/>
                <a:ext cx="337"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43" name="Rectangle 350"/>
              <p:cNvSpPr>
                <a:spLocks noChangeArrowheads="1"/>
              </p:cNvSpPr>
              <p:nvPr/>
            </p:nvSpPr>
            <p:spPr bwMode="auto">
              <a:xfrm>
                <a:off x="53" y="1622"/>
                <a:ext cx="22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Octets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4" name="Rectangle 351"/>
              <p:cNvSpPr>
                <a:spLocks noChangeArrowheads="1"/>
              </p:cNvSpPr>
              <p:nvPr/>
            </p:nvSpPr>
            <p:spPr bwMode="auto">
              <a:xfrm>
                <a:off x="252" y="1622"/>
                <a:ext cx="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5" name="Rectangle 352"/>
              <p:cNvSpPr>
                <a:spLocks noChangeArrowheads="1"/>
              </p:cNvSpPr>
              <p:nvPr/>
            </p:nvSpPr>
            <p:spPr bwMode="auto">
              <a:xfrm>
                <a:off x="287"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6" name="Rectangle 353"/>
              <p:cNvSpPr>
                <a:spLocks noChangeArrowheads="1"/>
              </p:cNvSpPr>
              <p:nvPr/>
            </p:nvSpPr>
            <p:spPr bwMode="auto">
              <a:xfrm>
                <a:off x="3050" y="1711"/>
                <a:ext cx="1373" cy="2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47" name="Rectangle 354"/>
              <p:cNvSpPr>
                <a:spLocks noChangeArrowheads="1"/>
              </p:cNvSpPr>
              <p:nvPr/>
            </p:nvSpPr>
            <p:spPr bwMode="auto">
              <a:xfrm>
                <a:off x="3050" y="1711"/>
                <a:ext cx="1373"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48" name="Rectangle 355"/>
              <p:cNvSpPr>
                <a:spLocks noChangeArrowheads="1"/>
              </p:cNvSpPr>
              <p:nvPr/>
            </p:nvSpPr>
            <p:spPr bwMode="auto">
              <a:xfrm>
                <a:off x="3540" y="1804"/>
                <a:ext cx="43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Data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9" name="Rectangle 356"/>
              <p:cNvSpPr>
                <a:spLocks noChangeArrowheads="1"/>
              </p:cNvSpPr>
              <p:nvPr/>
            </p:nvSpPr>
            <p:spPr bwMode="auto">
              <a:xfrm>
                <a:off x="3050" y="1627"/>
                <a:ext cx="1373"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50" name="Rectangle 357"/>
              <p:cNvSpPr>
                <a:spLocks noChangeArrowheads="1"/>
              </p:cNvSpPr>
              <p:nvPr/>
            </p:nvSpPr>
            <p:spPr bwMode="auto">
              <a:xfrm>
                <a:off x="3050" y="1627"/>
                <a:ext cx="1373"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51" name="Rectangle 358"/>
              <p:cNvSpPr>
                <a:spLocks noChangeArrowheads="1"/>
              </p:cNvSpPr>
              <p:nvPr/>
            </p:nvSpPr>
            <p:spPr bwMode="auto">
              <a:xfrm>
                <a:off x="3616" y="162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2" name="Rectangle 359"/>
              <p:cNvSpPr>
                <a:spLocks noChangeArrowheads="1"/>
              </p:cNvSpPr>
              <p:nvPr/>
            </p:nvSpPr>
            <p:spPr bwMode="auto">
              <a:xfrm>
                <a:off x="4423" y="1711"/>
                <a:ext cx="261"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53" name="Rectangle 360"/>
              <p:cNvSpPr>
                <a:spLocks noChangeArrowheads="1"/>
              </p:cNvSpPr>
              <p:nvPr/>
            </p:nvSpPr>
            <p:spPr bwMode="auto">
              <a:xfrm>
                <a:off x="4423" y="1711"/>
                <a:ext cx="261"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54" name="Rectangle 361"/>
              <p:cNvSpPr>
                <a:spLocks noChangeArrowheads="1"/>
              </p:cNvSpPr>
              <p:nvPr/>
            </p:nvSpPr>
            <p:spPr bwMode="auto">
              <a:xfrm>
                <a:off x="4493" y="1804"/>
                <a:ext cx="1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MIC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5" name="Rectangle 362"/>
              <p:cNvSpPr>
                <a:spLocks noChangeArrowheads="1"/>
              </p:cNvSpPr>
              <p:nvPr/>
            </p:nvSpPr>
            <p:spPr bwMode="auto">
              <a:xfrm>
                <a:off x="4423" y="1627"/>
                <a:ext cx="261"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56" name="Rectangle 363"/>
              <p:cNvSpPr>
                <a:spLocks noChangeArrowheads="1"/>
              </p:cNvSpPr>
              <p:nvPr/>
            </p:nvSpPr>
            <p:spPr bwMode="auto">
              <a:xfrm>
                <a:off x="4423" y="1627"/>
                <a:ext cx="261"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57" name="Rectangle 364"/>
              <p:cNvSpPr>
                <a:spLocks noChangeArrowheads="1"/>
              </p:cNvSpPr>
              <p:nvPr/>
            </p:nvSpPr>
            <p:spPr bwMode="auto">
              <a:xfrm>
                <a:off x="4441"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8" name="Rectangle 365"/>
              <p:cNvSpPr>
                <a:spLocks noChangeArrowheads="1"/>
              </p:cNvSpPr>
              <p:nvPr/>
            </p:nvSpPr>
            <p:spPr bwMode="auto">
              <a:xfrm>
                <a:off x="4476" y="16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9" name="Rectangle 366"/>
              <p:cNvSpPr>
                <a:spLocks noChangeArrowheads="1"/>
              </p:cNvSpPr>
              <p:nvPr/>
            </p:nvSpPr>
            <p:spPr bwMode="auto">
              <a:xfrm>
                <a:off x="4493"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0" name="Rectangle 367"/>
              <p:cNvSpPr>
                <a:spLocks noChangeArrowheads="1"/>
              </p:cNvSpPr>
              <p:nvPr/>
            </p:nvSpPr>
            <p:spPr bwMode="auto">
              <a:xfrm>
                <a:off x="4529" y="16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1" name="Rectangle 368"/>
              <p:cNvSpPr>
                <a:spLocks noChangeArrowheads="1"/>
              </p:cNvSpPr>
              <p:nvPr/>
            </p:nvSpPr>
            <p:spPr bwMode="auto">
              <a:xfrm>
                <a:off x="4546"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2" name="Rectangle 369"/>
              <p:cNvSpPr>
                <a:spLocks noChangeArrowheads="1"/>
              </p:cNvSpPr>
              <p:nvPr/>
            </p:nvSpPr>
            <p:spPr bwMode="auto">
              <a:xfrm>
                <a:off x="4581" y="16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3" name="Rectangle 370"/>
              <p:cNvSpPr>
                <a:spLocks noChangeArrowheads="1"/>
              </p:cNvSpPr>
              <p:nvPr/>
            </p:nvSpPr>
            <p:spPr bwMode="auto">
              <a:xfrm>
                <a:off x="4599" y="1628"/>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4" name="Rectangle 371"/>
              <p:cNvSpPr>
                <a:spLocks noChangeArrowheads="1"/>
              </p:cNvSpPr>
              <p:nvPr/>
            </p:nvSpPr>
            <p:spPr bwMode="auto">
              <a:xfrm>
                <a:off x="4685" y="1711"/>
                <a:ext cx="262" cy="26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65" name="Rectangle 372"/>
              <p:cNvSpPr>
                <a:spLocks noChangeArrowheads="1"/>
              </p:cNvSpPr>
              <p:nvPr/>
            </p:nvSpPr>
            <p:spPr bwMode="auto">
              <a:xfrm>
                <a:off x="4685" y="1711"/>
                <a:ext cx="262" cy="26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66" name="Rectangle 373"/>
              <p:cNvSpPr>
                <a:spLocks noChangeArrowheads="1"/>
              </p:cNvSpPr>
              <p:nvPr/>
            </p:nvSpPr>
            <p:spPr bwMode="auto">
              <a:xfrm>
                <a:off x="4751" y="1804"/>
                <a:ext cx="15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rgbClr val="000000"/>
                    </a:solidFill>
                    <a:effectLst/>
                    <a:latin typeface="Arial" pitchFamily="34" charset="0"/>
                    <a:cs typeface="Arial" pitchFamily="34" charset="0"/>
                  </a:rPr>
                  <a:t>FCS</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867" name="Rectangle 374"/>
              <p:cNvSpPr>
                <a:spLocks noChangeArrowheads="1"/>
              </p:cNvSpPr>
              <p:nvPr/>
            </p:nvSpPr>
            <p:spPr bwMode="auto">
              <a:xfrm>
                <a:off x="4685" y="1627"/>
                <a:ext cx="262"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68" name="Rectangle 375"/>
              <p:cNvSpPr>
                <a:spLocks noChangeArrowheads="1"/>
              </p:cNvSpPr>
              <p:nvPr/>
            </p:nvSpPr>
            <p:spPr bwMode="auto">
              <a:xfrm>
                <a:off x="4685" y="1627"/>
                <a:ext cx="262"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69" name="Rectangle 376"/>
              <p:cNvSpPr>
                <a:spLocks noChangeArrowheads="1"/>
              </p:cNvSpPr>
              <p:nvPr/>
            </p:nvSpPr>
            <p:spPr bwMode="auto">
              <a:xfrm>
                <a:off x="4774"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0" name="Rectangle 377"/>
              <p:cNvSpPr>
                <a:spLocks noChangeArrowheads="1"/>
              </p:cNvSpPr>
              <p:nvPr/>
            </p:nvSpPr>
            <p:spPr bwMode="auto">
              <a:xfrm>
                <a:off x="4809" y="16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1" name="Rectangle 378"/>
              <p:cNvSpPr>
                <a:spLocks noChangeArrowheads="1"/>
              </p:cNvSpPr>
              <p:nvPr/>
            </p:nvSpPr>
            <p:spPr bwMode="auto">
              <a:xfrm>
                <a:off x="4827"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2" name="Rectangle 379"/>
              <p:cNvSpPr>
                <a:spLocks noChangeArrowheads="1"/>
              </p:cNvSpPr>
              <p:nvPr/>
            </p:nvSpPr>
            <p:spPr bwMode="auto">
              <a:xfrm>
                <a:off x="4423" y="1522"/>
                <a:ext cx="26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73" name="Rectangle 380"/>
              <p:cNvSpPr>
                <a:spLocks noChangeArrowheads="1"/>
              </p:cNvSpPr>
              <p:nvPr/>
            </p:nvSpPr>
            <p:spPr bwMode="auto">
              <a:xfrm>
                <a:off x="4423" y="1522"/>
                <a:ext cx="26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74" name="Rectangle 381"/>
              <p:cNvSpPr>
                <a:spLocks noChangeArrowheads="1"/>
              </p:cNvSpPr>
              <p:nvPr/>
            </p:nvSpPr>
            <p:spPr bwMode="auto">
              <a:xfrm>
                <a:off x="4540" y="15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5" name="Rectangle 382"/>
              <p:cNvSpPr>
                <a:spLocks noChangeArrowheads="1"/>
              </p:cNvSpPr>
              <p:nvPr/>
            </p:nvSpPr>
            <p:spPr bwMode="auto">
              <a:xfrm>
                <a:off x="1913" y="1517"/>
                <a:ext cx="231"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76" name="Rectangle 383"/>
              <p:cNvSpPr>
                <a:spLocks noChangeArrowheads="1"/>
              </p:cNvSpPr>
              <p:nvPr/>
            </p:nvSpPr>
            <p:spPr bwMode="auto">
              <a:xfrm>
                <a:off x="1913" y="1517"/>
                <a:ext cx="231"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77" name="Rectangle 384"/>
              <p:cNvSpPr>
                <a:spLocks noChangeArrowheads="1"/>
              </p:cNvSpPr>
              <p:nvPr/>
            </p:nvSpPr>
            <p:spPr bwMode="auto">
              <a:xfrm>
                <a:off x="2013"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8" name="Rectangle 385"/>
              <p:cNvSpPr>
                <a:spLocks noChangeArrowheads="1"/>
              </p:cNvSpPr>
              <p:nvPr/>
            </p:nvSpPr>
            <p:spPr bwMode="auto">
              <a:xfrm>
                <a:off x="1722" y="1517"/>
                <a:ext cx="191"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79" name="Rectangle 386"/>
              <p:cNvSpPr>
                <a:spLocks noChangeArrowheads="1"/>
              </p:cNvSpPr>
              <p:nvPr/>
            </p:nvSpPr>
            <p:spPr bwMode="auto">
              <a:xfrm>
                <a:off x="1722" y="1517"/>
                <a:ext cx="191"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80" name="Rectangle 387"/>
              <p:cNvSpPr>
                <a:spLocks noChangeArrowheads="1"/>
              </p:cNvSpPr>
              <p:nvPr/>
            </p:nvSpPr>
            <p:spPr bwMode="auto">
              <a:xfrm>
                <a:off x="1802"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1" name="Rectangle 388"/>
              <p:cNvSpPr>
                <a:spLocks noChangeArrowheads="1"/>
              </p:cNvSpPr>
              <p:nvPr/>
            </p:nvSpPr>
            <p:spPr bwMode="auto">
              <a:xfrm>
                <a:off x="1492" y="1517"/>
                <a:ext cx="230"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82" name="Rectangle 389"/>
              <p:cNvSpPr>
                <a:spLocks noChangeArrowheads="1"/>
              </p:cNvSpPr>
              <p:nvPr/>
            </p:nvSpPr>
            <p:spPr bwMode="auto">
              <a:xfrm>
                <a:off x="1492" y="1517"/>
                <a:ext cx="230"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83" name="Rectangle 390"/>
              <p:cNvSpPr>
                <a:spLocks noChangeArrowheads="1"/>
              </p:cNvSpPr>
              <p:nvPr/>
            </p:nvSpPr>
            <p:spPr bwMode="auto">
              <a:xfrm>
                <a:off x="1591"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4" name="Rectangle 391"/>
              <p:cNvSpPr>
                <a:spLocks noChangeArrowheads="1"/>
              </p:cNvSpPr>
              <p:nvPr/>
            </p:nvSpPr>
            <p:spPr bwMode="auto">
              <a:xfrm>
                <a:off x="1301" y="1517"/>
                <a:ext cx="19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85" name="Rectangle 392"/>
              <p:cNvSpPr>
                <a:spLocks noChangeArrowheads="1"/>
              </p:cNvSpPr>
              <p:nvPr/>
            </p:nvSpPr>
            <p:spPr bwMode="auto">
              <a:xfrm>
                <a:off x="1301" y="1517"/>
                <a:ext cx="19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86" name="Rectangle 393"/>
              <p:cNvSpPr>
                <a:spLocks noChangeArrowheads="1"/>
              </p:cNvSpPr>
              <p:nvPr/>
            </p:nvSpPr>
            <p:spPr bwMode="auto">
              <a:xfrm>
                <a:off x="1381"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7" name="Rectangle 394"/>
              <p:cNvSpPr>
                <a:spLocks noChangeArrowheads="1"/>
              </p:cNvSpPr>
              <p:nvPr/>
            </p:nvSpPr>
            <p:spPr bwMode="auto">
              <a:xfrm>
                <a:off x="1104" y="1517"/>
                <a:ext cx="19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88" name="Rectangle 395"/>
              <p:cNvSpPr>
                <a:spLocks noChangeArrowheads="1"/>
              </p:cNvSpPr>
              <p:nvPr/>
            </p:nvSpPr>
            <p:spPr bwMode="auto">
              <a:xfrm>
                <a:off x="1104" y="1517"/>
                <a:ext cx="19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89" name="Rectangle 396"/>
              <p:cNvSpPr>
                <a:spLocks noChangeArrowheads="1"/>
              </p:cNvSpPr>
              <p:nvPr/>
            </p:nvSpPr>
            <p:spPr bwMode="auto">
              <a:xfrm>
                <a:off x="1182"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0" name="Rectangle 397"/>
              <p:cNvSpPr>
                <a:spLocks noChangeArrowheads="1"/>
              </p:cNvSpPr>
              <p:nvPr/>
            </p:nvSpPr>
            <p:spPr bwMode="auto">
              <a:xfrm>
                <a:off x="919" y="1517"/>
                <a:ext cx="185"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91" name="Rectangle 398"/>
              <p:cNvSpPr>
                <a:spLocks noChangeArrowheads="1"/>
              </p:cNvSpPr>
              <p:nvPr/>
            </p:nvSpPr>
            <p:spPr bwMode="auto">
              <a:xfrm>
                <a:off x="919" y="1517"/>
                <a:ext cx="185"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92" name="Rectangle 399"/>
              <p:cNvSpPr>
                <a:spLocks noChangeArrowheads="1"/>
              </p:cNvSpPr>
              <p:nvPr/>
            </p:nvSpPr>
            <p:spPr bwMode="auto">
              <a:xfrm>
                <a:off x="995"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3" name="Rectangle 400"/>
              <p:cNvSpPr>
                <a:spLocks noChangeArrowheads="1"/>
              </p:cNvSpPr>
              <p:nvPr/>
            </p:nvSpPr>
            <p:spPr bwMode="auto">
              <a:xfrm>
                <a:off x="722" y="1619"/>
                <a:ext cx="197"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94" name="Rectangle 401"/>
              <p:cNvSpPr>
                <a:spLocks noChangeArrowheads="1"/>
              </p:cNvSpPr>
              <p:nvPr/>
            </p:nvSpPr>
            <p:spPr bwMode="auto">
              <a:xfrm>
                <a:off x="722" y="1619"/>
                <a:ext cx="197"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95" name="Rectangle 402"/>
              <p:cNvSpPr>
                <a:spLocks noChangeArrowheads="1"/>
              </p:cNvSpPr>
              <p:nvPr/>
            </p:nvSpPr>
            <p:spPr bwMode="auto">
              <a:xfrm>
                <a:off x="778"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6" name="Rectangle 403"/>
              <p:cNvSpPr>
                <a:spLocks noChangeArrowheads="1"/>
              </p:cNvSpPr>
              <p:nvPr/>
            </p:nvSpPr>
            <p:spPr bwMode="auto">
              <a:xfrm>
                <a:off x="813"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7" name="Rectangle 404"/>
              <p:cNvSpPr>
                <a:spLocks noChangeArrowheads="1"/>
              </p:cNvSpPr>
              <p:nvPr/>
            </p:nvSpPr>
            <p:spPr bwMode="auto">
              <a:xfrm>
                <a:off x="83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8" name="Rectangle 405"/>
              <p:cNvSpPr>
                <a:spLocks noChangeArrowheads="1"/>
              </p:cNvSpPr>
              <p:nvPr/>
            </p:nvSpPr>
            <p:spPr bwMode="auto">
              <a:xfrm>
                <a:off x="722" y="1703"/>
                <a:ext cx="197"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 name="Group 607"/>
            <p:cNvGrpSpPr>
              <a:grpSpLocks/>
            </p:cNvGrpSpPr>
            <p:nvPr/>
          </p:nvGrpSpPr>
          <p:grpSpPr bwMode="auto">
            <a:xfrm>
              <a:off x="14" y="842"/>
              <a:ext cx="4931" cy="2288"/>
              <a:chOff x="14" y="842"/>
              <a:chExt cx="4931" cy="2288"/>
            </a:xfrm>
          </p:grpSpPr>
          <p:sp>
            <p:nvSpPr>
              <p:cNvPr id="25" name="Rectangle 407"/>
              <p:cNvSpPr>
                <a:spLocks noChangeArrowheads="1"/>
              </p:cNvSpPr>
              <p:nvPr/>
            </p:nvSpPr>
            <p:spPr bwMode="auto">
              <a:xfrm>
                <a:off x="722" y="1703"/>
                <a:ext cx="197"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408"/>
              <p:cNvSpPr>
                <a:spLocks noChangeArrowheads="1"/>
              </p:cNvSpPr>
              <p:nvPr/>
            </p:nvSpPr>
            <p:spPr bwMode="auto">
              <a:xfrm>
                <a:off x="772" y="1698"/>
                <a:ext cx="12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409"/>
              <p:cNvSpPr>
                <a:spLocks noChangeArrowheads="1"/>
              </p:cNvSpPr>
              <p:nvPr/>
            </p:nvSpPr>
            <p:spPr bwMode="auto">
              <a:xfrm>
                <a:off x="743" y="1745"/>
                <a:ext cx="181"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10"/>
              <p:cNvSpPr>
                <a:spLocks noChangeArrowheads="1"/>
              </p:cNvSpPr>
              <p:nvPr/>
            </p:nvSpPr>
            <p:spPr bwMode="auto">
              <a:xfrm>
                <a:off x="722" y="1517"/>
                <a:ext cx="19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411"/>
              <p:cNvSpPr>
                <a:spLocks noChangeArrowheads="1"/>
              </p:cNvSpPr>
              <p:nvPr/>
            </p:nvSpPr>
            <p:spPr bwMode="auto">
              <a:xfrm>
                <a:off x="722" y="1517"/>
                <a:ext cx="19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412"/>
              <p:cNvSpPr>
                <a:spLocks noChangeArrowheads="1"/>
              </p:cNvSpPr>
              <p:nvPr/>
            </p:nvSpPr>
            <p:spPr bwMode="auto">
              <a:xfrm>
                <a:off x="802"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13"/>
              <p:cNvSpPr>
                <a:spLocks noChangeArrowheads="1"/>
              </p:cNvSpPr>
              <p:nvPr/>
            </p:nvSpPr>
            <p:spPr bwMode="auto">
              <a:xfrm>
                <a:off x="14" y="1519"/>
                <a:ext cx="4931" cy="8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04" name="Rectangle 414"/>
              <p:cNvSpPr>
                <a:spLocks noChangeArrowheads="1"/>
              </p:cNvSpPr>
              <p:nvPr/>
            </p:nvSpPr>
            <p:spPr bwMode="auto">
              <a:xfrm>
                <a:off x="25" y="1971"/>
                <a:ext cx="2123" cy="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05" name="Rectangle 415"/>
              <p:cNvSpPr>
                <a:spLocks noChangeArrowheads="1"/>
              </p:cNvSpPr>
              <p:nvPr/>
            </p:nvSpPr>
            <p:spPr bwMode="auto">
              <a:xfrm>
                <a:off x="25" y="1971"/>
                <a:ext cx="2123" cy="7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06" name="Rectangle 416"/>
              <p:cNvSpPr>
                <a:spLocks noChangeArrowheads="1"/>
              </p:cNvSpPr>
              <p:nvPr/>
            </p:nvSpPr>
            <p:spPr bwMode="auto">
              <a:xfrm>
                <a:off x="1018" y="1968"/>
                <a:ext cx="17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MHR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07" name="Rectangle 417"/>
              <p:cNvSpPr>
                <a:spLocks noChangeArrowheads="1"/>
              </p:cNvSpPr>
              <p:nvPr/>
            </p:nvSpPr>
            <p:spPr bwMode="auto">
              <a:xfrm>
                <a:off x="2148" y="1971"/>
                <a:ext cx="2539" cy="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0" name="Rectangle 418"/>
              <p:cNvSpPr>
                <a:spLocks noChangeArrowheads="1"/>
              </p:cNvSpPr>
              <p:nvPr/>
            </p:nvSpPr>
            <p:spPr bwMode="auto">
              <a:xfrm>
                <a:off x="2148" y="1971"/>
                <a:ext cx="2539" cy="7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11" name="Rectangle 419"/>
              <p:cNvSpPr>
                <a:spLocks noChangeArrowheads="1"/>
              </p:cNvSpPr>
              <p:nvPr/>
            </p:nvSpPr>
            <p:spPr bwMode="auto">
              <a:xfrm>
                <a:off x="3218" y="1968"/>
                <a:ext cx="4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MAC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2" name="Rectangle 420"/>
              <p:cNvSpPr>
                <a:spLocks noChangeArrowheads="1"/>
              </p:cNvSpPr>
              <p:nvPr/>
            </p:nvSpPr>
            <p:spPr bwMode="auto">
              <a:xfrm>
                <a:off x="4687" y="1967"/>
                <a:ext cx="258" cy="7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3" name="Rectangle 421"/>
              <p:cNvSpPr>
                <a:spLocks noChangeArrowheads="1"/>
              </p:cNvSpPr>
              <p:nvPr/>
            </p:nvSpPr>
            <p:spPr bwMode="auto">
              <a:xfrm>
                <a:off x="4687" y="1967"/>
                <a:ext cx="258" cy="7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14" name="Rectangle 422"/>
              <p:cNvSpPr>
                <a:spLocks noChangeArrowheads="1"/>
              </p:cNvSpPr>
              <p:nvPr/>
            </p:nvSpPr>
            <p:spPr bwMode="auto">
              <a:xfrm>
                <a:off x="4751" y="1962"/>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MFR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5" name="Rectangle 423"/>
              <p:cNvSpPr>
                <a:spLocks noChangeArrowheads="1"/>
              </p:cNvSpPr>
              <p:nvPr/>
            </p:nvSpPr>
            <p:spPr bwMode="auto">
              <a:xfrm>
                <a:off x="1492" y="1619"/>
                <a:ext cx="230"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6" name="Rectangle 424"/>
              <p:cNvSpPr>
                <a:spLocks noChangeArrowheads="1"/>
              </p:cNvSpPr>
              <p:nvPr/>
            </p:nvSpPr>
            <p:spPr bwMode="auto">
              <a:xfrm>
                <a:off x="1492" y="1619"/>
                <a:ext cx="230"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17" name="Rectangle 425"/>
              <p:cNvSpPr>
                <a:spLocks noChangeArrowheads="1"/>
              </p:cNvSpPr>
              <p:nvPr/>
            </p:nvSpPr>
            <p:spPr bwMode="auto">
              <a:xfrm>
                <a:off x="159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8" name="Rectangle 426"/>
              <p:cNvSpPr>
                <a:spLocks noChangeArrowheads="1"/>
              </p:cNvSpPr>
              <p:nvPr/>
            </p:nvSpPr>
            <p:spPr bwMode="auto">
              <a:xfrm>
                <a:off x="1722" y="1619"/>
                <a:ext cx="191"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9" name="Rectangle 427"/>
              <p:cNvSpPr>
                <a:spLocks noChangeArrowheads="1"/>
              </p:cNvSpPr>
              <p:nvPr/>
            </p:nvSpPr>
            <p:spPr bwMode="auto">
              <a:xfrm>
                <a:off x="1722" y="1619"/>
                <a:ext cx="191"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0" name="Rectangle 428"/>
              <p:cNvSpPr>
                <a:spLocks noChangeArrowheads="1"/>
              </p:cNvSpPr>
              <p:nvPr/>
            </p:nvSpPr>
            <p:spPr bwMode="auto">
              <a:xfrm>
                <a:off x="1773"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1" name="Rectangle 429"/>
              <p:cNvSpPr>
                <a:spLocks noChangeArrowheads="1"/>
              </p:cNvSpPr>
              <p:nvPr/>
            </p:nvSpPr>
            <p:spPr bwMode="auto">
              <a:xfrm>
                <a:off x="1808"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2" name="Rectangle 430"/>
              <p:cNvSpPr>
                <a:spLocks noChangeArrowheads="1"/>
              </p:cNvSpPr>
              <p:nvPr/>
            </p:nvSpPr>
            <p:spPr bwMode="auto">
              <a:xfrm>
                <a:off x="1825"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3" name="Rectangle 431"/>
              <p:cNvSpPr>
                <a:spLocks noChangeArrowheads="1"/>
              </p:cNvSpPr>
              <p:nvPr/>
            </p:nvSpPr>
            <p:spPr bwMode="auto">
              <a:xfrm>
                <a:off x="1913" y="1619"/>
                <a:ext cx="224" cy="8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24" name="Rectangle 432"/>
              <p:cNvSpPr>
                <a:spLocks noChangeArrowheads="1"/>
              </p:cNvSpPr>
              <p:nvPr/>
            </p:nvSpPr>
            <p:spPr bwMode="auto">
              <a:xfrm>
                <a:off x="1913" y="1619"/>
                <a:ext cx="224" cy="8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5" name="Rectangle 433"/>
              <p:cNvSpPr>
                <a:spLocks noChangeArrowheads="1"/>
              </p:cNvSpPr>
              <p:nvPr/>
            </p:nvSpPr>
            <p:spPr bwMode="auto">
              <a:xfrm>
                <a:off x="193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6" name="Rectangle 434"/>
              <p:cNvSpPr>
                <a:spLocks noChangeArrowheads="1"/>
              </p:cNvSpPr>
              <p:nvPr/>
            </p:nvSpPr>
            <p:spPr bwMode="auto">
              <a:xfrm>
                <a:off x="1966"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7" name="Rectangle 435"/>
              <p:cNvSpPr>
                <a:spLocks noChangeArrowheads="1"/>
              </p:cNvSpPr>
              <p:nvPr/>
            </p:nvSpPr>
            <p:spPr bwMode="auto">
              <a:xfrm>
                <a:off x="1983"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8" name="Rectangle 436"/>
              <p:cNvSpPr>
                <a:spLocks noChangeArrowheads="1"/>
              </p:cNvSpPr>
              <p:nvPr/>
            </p:nvSpPr>
            <p:spPr bwMode="auto">
              <a:xfrm>
                <a:off x="2019"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9" name="Rectangle 437"/>
              <p:cNvSpPr>
                <a:spLocks noChangeArrowheads="1"/>
              </p:cNvSpPr>
              <p:nvPr/>
            </p:nvSpPr>
            <p:spPr bwMode="auto">
              <a:xfrm>
                <a:off x="2036"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0" name="Rectangle 438"/>
              <p:cNvSpPr>
                <a:spLocks noChangeArrowheads="1"/>
              </p:cNvSpPr>
              <p:nvPr/>
            </p:nvSpPr>
            <p:spPr bwMode="auto">
              <a:xfrm>
                <a:off x="2071"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1" name="Rectangle 439"/>
              <p:cNvSpPr>
                <a:spLocks noChangeArrowheads="1"/>
              </p:cNvSpPr>
              <p:nvPr/>
            </p:nvSpPr>
            <p:spPr bwMode="auto">
              <a:xfrm>
                <a:off x="2083"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2" name="Rectangle 440"/>
              <p:cNvSpPr>
                <a:spLocks noChangeArrowheads="1"/>
              </p:cNvSpPr>
              <p:nvPr/>
            </p:nvSpPr>
            <p:spPr bwMode="auto">
              <a:xfrm>
                <a:off x="1492" y="1703"/>
                <a:ext cx="241"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33" name="Rectangle 441"/>
              <p:cNvSpPr>
                <a:spLocks noChangeArrowheads="1"/>
              </p:cNvSpPr>
              <p:nvPr/>
            </p:nvSpPr>
            <p:spPr bwMode="auto">
              <a:xfrm>
                <a:off x="1492" y="1703"/>
                <a:ext cx="241"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34" name="Rectangle 442"/>
              <p:cNvSpPr>
                <a:spLocks noChangeArrowheads="1"/>
              </p:cNvSpPr>
              <p:nvPr/>
            </p:nvSpPr>
            <p:spPr bwMode="auto">
              <a:xfrm>
                <a:off x="1521" y="1698"/>
                <a:ext cx="222"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5" name="Rectangle 443"/>
              <p:cNvSpPr>
                <a:spLocks noChangeArrowheads="1"/>
              </p:cNvSpPr>
              <p:nvPr/>
            </p:nvSpPr>
            <p:spPr bwMode="auto">
              <a:xfrm>
                <a:off x="1527" y="1745"/>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6" name="Rectangle 444"/>
              <p:cNvSpPr>
                <a:spLocks noChangeArrowheads="1"/>
              </p:cNvSpPr>
              <p:nvPr/>
            </p:nvSpPr>
            <p:spPr bwMode="auto">
              <a:xfrm>
                <a:off x="1722" y="1700"/>
                <a:ext cx="191" cy="11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37" name="Rectangle 445"/>
              <p:cNvSpPr>
                <a:spLocks noChangeArrowheads="1"/>
              </p:cNvSpPr>
              <p:nvPr/>
            </p:nvSpPr>
            <p:spPr bwMode="auto">
              <a:xfrm>
                <a:off x="1722" y="1700"/>
                <a:ext cx="191" cy="11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38" name="Rectangle 446"/>
              <p:cNvSpPr>
                <a:spLocks noChangeArrowheads="1"/>
              </p:cNvSpPr>
              <p:nvPr/>
            </p:nvSpPr>
            <p:spPr bwMode="auto">
              <a:xfrm>
                <a:off x="1749" y="1698"/>
                <a:ext cx="176"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9" name="Rectangle 447"/>
              <p:cNvSpPr>
                <a:spLocks noChangeArrowheads="1"/>
              </p:cNvSpPr>
              <p:nvPr/>
            </p:nvSpPr>
            <p:spPr bwMode="auto">
              <a:xfrm>
                <a:off x="1726" y="1745"/>
                <a:ext cx="20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Counter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0" name="Rectangle 448"/>
              <p:cNvSpPr>
                <a:spLocks noChangeArrowheads="1"/>
              </p:cNvSpPr>
              <p:nvPr/>
            </p:nvSpPr>
            <p:spPr bwMode="auto">
              <a:xfrm>
                <a:off x="1913" y="1700"/>
                <a:ext cx="224" cy="11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41" name="Rectangle 449"/>
              <p:cNvSpPr>
                <a:spLocks noChangeArrowheads="1"/>
              </p:cNvSpPr>
              <p:nvPr/>
            </p:nvSpPr>
            <p:spPr bwMode="auto">
              <a:xfrm>
                <a:off x="1913" y="1700"/>
                <a:ext cx="224" cy="11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42" name="Rectangle 450"/>
              <p:cNvSpPr>
                <a:spLocks noChangeArrowheads="1"/>
              </p:cNvSpPr>
              <p:nvPr/>
            </p:nvSpPr>
            <p:spPr bwMode="auto">
              <a:xfrm>
                <a:off x="1983" y="1698"/>
                <a:ext cx="12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Key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3" name="Rectangle 451"/>
              <p:cNvSpPr>
                <a:spLocks noChangeArrowheads="1"/>
              </p:cNvSpPr>
              <p:nvPr/>
            </p:nvSpPr>
            <p:spPr bwMode="auto">
              <a:xfrm>
                <a:off x="1925" y="1745"/>
                <a:ext cx="222"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Identifier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4" name="Rectangle 452"/>
              <p:cNvSpPr>
                <a:spLocks noChangeArrowheads="1"/>
              </p:cNvSpPr>
              <p:nvPr/>
            </p:nvSpPr>
            <p:spPr bwMode="auto">
              <a:xfrm>
                <a:off x="1300" y="1619"/>
                <a:ext cx="194"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45" name="Rectangle 453"/>
              <p:cNvSpPr>
                <a:spLocks noChangeArrowheads="1"/>
              </p:cNvSpPr>
              <p:nvPr/>
            </p:nvSpPr>
            <p:spPr bwMode="auto">
              <a:xfrm>
                <a:off x="1300" y="1619"/>
                <a:ext cx="194"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46" name="Rectangle 454"/>
              <p:cNvSpPr>
                <a:spLocks noChangeArrowheads="1"/>
              </p:cNvSpPr>
              <p:nvPr/>
            </p:nvSpPr>
            <p:spPr bwMode="auto">
              <a:xfrm>
                <a:off x="1328"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7" name="Rectangle 455"/>
              <p:cNvSpPr>
                <a:spLocks noChangeArrowheads="1"/>
              </p:cNvSpPr>
              <p:nvPr/>
            </p:nvSpPr>
            <p:spPr bwMode="auto">
              <a:xfrm>
                <a:off x="1363"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8" name="Rectangle 456"/>
              <p:cNvSpPr>
                <a:spLocks noChangeArrowheads="1"/>
              </p:cNvSpPr>
              <p:nvPr/>
            </p:nvSpPr>
            <p:spPr bwMode="auto">
              <a:xfrm>
                <a:off x="138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9" name="Rectangle 457"/>
              <p:cNvSpPr>
                <a:spLocks noChangeArrowheads="1"/>
              </p:cNvSpPr>
              <p:nvPr/>
            </p:nvSpPr>
            <p:spPr bwMode="auto">
              <a:xfrm>
                <a:off x="1416"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0" name="Rectangle 458"/>
              <p:cNvSpPr>
                <a:spLocks noChangeArrowheads="1"/>
              </p:cNvSpPr>
              <p:nvPr/>
            </p:nvSpPr>
            <p:spPr bwMode="auto">
              <a:xfrm>
                <a:off x="1433"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1" name="Rectangle 459"/>
              <p:cNvSpPr>
                <a:spLocks noChangeArrowheads="1"/>
              </p:cNvSpPr>
              <p:nvPr/>
            </p:nvSpPr>
            <p:spPr bwMode="auto">
              <a:xfrm>
                <a:off x="919" y="1619"/>
                <a:ext cx="186"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52" name="Rectangle 460"/>
              <p:cNvSpPr>
                <a:spLocks noChangeArrowheads="1"/>
              </p:cNvSpPr>
              <p:nvPr/>
            </p:nvSpPr>
            <p:spPr bwMode="auto">
              <a:xfrm>
                <a:off x="919" y="1619"/>
                <a:ext cx="186"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53" name="Rectangle 461"/>
              <p:cNvSpPr>
                <a:spLocks noChangeArrowheads="1"/>
              </p:cNvSpPr>
              <p:nvPr/>
            </p:nvSpPr>
            <p:spPr bwMode="auto">
              <a:xfrm>
                <a:off x="942"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4" name="Rectangle 462"/>
              <p:cNvSpPr>
                <a:spLocks noChangeArrowheads="1"/>
              </p:cNvSpPr>
              <p:nvPr/>
            </p:nvSpPr>
            <p:spPr bwMode="auto">
              <a:xfrm>
                <a:off x="977"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5" name="Rectangle 463"/>
              <p:cNvSpPr>
                <a:spLocks noChangeArrowheads="1"/>
              </p:cNvSpPr>
              <p:nvPr/>
            </p:nvSpPr>
            <p:spPr bwMode="auto">
              <a:xfrm>
                <a:off x="995"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6" name="Rectangle 464"/>
              <p:cNvSpPr>
                <a:spLocks noChangeArrowheads="1"/>
              </p:cNvSpPr>
              <p:nvPr/>
            </p:nvSpPr>
            <p:spPr bwMode="auto">
              <a:xfrm>
                <a:off x="1030"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7" name="Rectangle 465"/>
              <p:cNvSpPr>
                <a:spLocks noChangeArrowheads="1"/>
              </p:cNvSpPr>
              <p:nvPr/>
            </p:nvSpPr>
            <p:spPr bwMode="auto">
              <a:xfrm>
                <a:off x="1047"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8" name="Rectangle 466"/>
              <p:cNvSpPr>
                <a:spLocks noChangeArrowheads="1"/>
              </p:cNvSpPr>
              <p:nvPr/>
            </p:nvSpPr>
            <p:spPr bwMode="auto">
              <a:xfrm>
                <a:off x="1105" y="1619"/>
                <a:ext cx="196"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59" name="Rectangle 467"/>
              <p:cNvSpPr>
                <a:spLocks noChangeArrowheads="1"/>
              </p:cNvSpPr>
              <p:nvPr/>
            </p:nvSpPr>
            <p:spPr bwMode="auto">
              <a:xfrm>
                <a:off x="1105" y="1619"/>
                <a:ext cx="196"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60" name="Rectangle 468"/>
              <p:cNvSpPr>
                <a:spLocks noChangeArrowheads="1"/>
              </p:cNvSpPr>
              <p:nvPr/>
            </p:nvSpPr>
            <p:spPr bwMode="auto">
              <a:xfrm>
                <a:off x="1158"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1" name="Rectangle 469"/>
              <p:cNvSpPr>
                <a:spLocks noChangeArrowheads="1"/>
              </p:cNvSpPr>
              <p:nvPr/>
            </p:nvSpPr>
            <p:spPr bwMode="auto">
              <a:xfrm>
                <a:off x="1194"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2" name="Rectangle 470"/>
              <p:cNvSpPr>
                <a:spLocks noChangeArrowheads="1"/>
              </p:cNvSpPr>
              <p:nvPr/>
            </p:nvSpPr>
            <p:spPr bwMode="auto">
              <a:xfrm>
                <a:off x="121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3" name="Rectangle 471"/>
              <p:cNvSpPr>
                <a:spLocks noChangeArrowheads="1"/>
              </p:cNvSpPr>
              <p:nvPr/>
            </p:nvSpPr>
            <p:spPr bwMode="auto">
              <a:xfrm>
                <a:off x="1300" y="1703"/>
                <a:ext cx="193"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64" name="Rectangle 472"/>
              <p:cNvSpPr>
                <a:spLocks noChangeArrowheads="1"/>
              </p:cNvSpPr>
              <p:nvPr/>
            </p:nvSpPr>
            <p:spPr bwMode="auto">
              <a:xfrm>
                <a:off x="1300" y="1703"/>
                <a:ext cx="193"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65" name="Rectangle 473"/>
              <p:cNvSpPr>
                <a:spLocks noChangeArrowheads="1"/>
              </p:cNvSpPr>
              <p:nvPr/>
            </p:nvSpPr>
            <p:spPr bwMode="auto">
              <a:xfrm>
                <a:off x="1316" y="1698"/>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6" name="Rectangle 474"/>
              <p:cNvSpPr>
                <a:spLocks noChangeArrowheads="1"/>
              </p:cNvSpPr>
              <p:nvPr/>
            </p:nvSpPr>
            <p:spPr bwMode="auto">
              <a:xfrm>
                <a:off x="1340" y="1745"/>
                <a:ext cx="13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7" name="Rectangle 475"/>
              <p:cNvSpPr>
                <a:spLocks noChangeArrowheads="1"/>
              </p:cNvSpPr>
              <p:nvPr/>
            </p:nvSpPr>
            <p:spPr bwMode="auto">
              <a:xfrm>
                <a:off x="919" y="1703"/>
                <a:ext cx="197"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68" name="Rectangle 476"/>
              <p:cNvSpPr>
                <a:spLocks noChangeArrowheads="1"/>
              </p:cNvSpPr>
              <p:nvPr/>
            </p:nvSpPr>
            <p:spPr bwMode="auto">
              <a:xfrm>
                <a:off x="919" y="1703"/>
                <a:ext cx="197"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69" name="Rectangle 477"/>
              <p:cNvSpPr>
                <a:spLocks noChangeArrowheads="1"/>
              </p:cNvSpPr>
              <p:nvPr/>
            </p:nvSpPr>
            <p:spPr bwMode="auto">
              <a:xfrm>
                <a:off x="965" y="1698"/>
                <a:ext cx="140"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0" name="Rectangle 478"/>
              <p:cNvSpPr>
                <a:spLocks noChangeArrowheads="1"/>
              </p:cNvSpPr>
              <p:nvPr/>
            </p:nvSpPr>
            <p:spPr bwMode="auto">
              <a:xfrm>
                <a:off x="965" y="1745"/>
                <a:ext cx="13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1" name="Rectangle 479"/>
              <p:cNvSpPr>
                <a:spLocks noChangeArrowheads="1"/>
              </p:cNvSpPr>
              <p:nvPr/>
            </p:nvSpPr>
            <p:spPr bwMode="auto">
              <a:xfrm>
                <a:off x="1105" y="1703"/>
                <a:ext cx="196"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72" name="Rectangle 480"/>
              <p:cNvSpPr>
                <a:spLocks noChangeArrowheads="1"/>
              </p:cNvSpPr>
              <p:nvPr/>
            </p:nvSpPr>
            <p:spPr bwMode="auto">
              <a:xfrm>
                <a:off x="1105" y="1703"/>
                <a:ext cx="196"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3" name="Rectangle 481"/>
              <p:cNvSpPr>
                <a:spLocks noChangeArrowheads="1"/>
              </p:cNvSpPr>
              <p:nvPr/>
            </p:nvSpPr>
            <p:spPr bwMode="auto">
              <a:xfrm>
                <a:off x="1123" y="1698"/>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4" name="Rectangle 482"/>
              <p:cNvSpPr>
                <a:spLocks noChangeArrowheads="1"/>
              </p:cNvSpPr>
              <p:nvPr/>
            </p:nvSpPr>
            <p:spPr bwMode="auto">
              <a:xfrm>
                <a:off x="1123" y="1745"/>
                <a:ext cx="181"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5" name="Rectangle 483"/>
              <p:cNvSpPr>
                <a:spLocks noChangeArrowheads="1"/>
              </p:cNvSpPr>
              <p:nvPr/>
            </p:nvSpPr>
            <p:spPr bwMode="auto">
              <a:xfrm>
                <a:off x="1499" y="1619"/>
                <a:ext cx="645"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6" name="Rectangle 484"/>
              <p:cNvSpPr>
                <a:spLocks noChangeArrowheads="1"/>
              </p:cNvSpPr>
              <p:nvPr/>
            </p:nvSpPr>
            <p:spPr bwMode="auto">
              <a:xfrm>
                <a:off x="723" y="1619"/>
                <a:ext cx="776"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7" name="Rectangle 485"/>
              <p:cNvSpPr>
                <a:spLocks noChangeArrowheads="1"/>
              </p:cNvSpPr>
              <p:nvPr/>
            </p:nvSpPr>
            <p:spPr bwMode="auto">
              <a:xfrm>
                <a:off x="25" y="1619"/>
                <a:ext cx="333"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8" name="Rectangle 486"/>
              <p:cNvSpPr>
                <a:spLocks noChangeArrowheads="1"/>
              </p:cNvSpPr>
              <p:nvPr/>
            </p:nvSpPr>
            <p:spPr bwMode="auto">
              <a:xfrm>
                <a:off x="358" y="1619"/>
                <a:ext cx="365"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9" name="Rectangle 487"/>
              <p:cNvSpPr>
                <a:spLocks noChangeArrowheads="1"/>
              </p:cNvSpPr>
              <p:nvPr/>
            </p:nvSpPr>
            <p:spPr bwMode="auto">
              <a:xfrm>
                <a:off x="3047" y="1628"/>
                <a:ext cx="1377" cy="342"/>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0" name="Rectangle 488"/>
              <p:cNvSpPr>
                <a:spLocks noChangeArrowheads="1"/>
              </p:cNvSpPr>
              <p:nvPr/>
            </p:nvSpPr>
            <p:spPr bwMode="auto">
              <a:xfrm>
                <a:off x="4423" y="1627"/>
                <a:ext cx="264" cy="343"/>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1" name="Rectangle 489"/>
              <p:cNvSpPr>
                <a:spLocks noChangeArrowheads="1"/>
              </p:cNvSpPr>
              <p:nvPr/>
            </p:nvSpPr>
            <p:spPr bwMode="auto">
              <a:xfrm>
                <a:off x="4687" y="1627"/>
                <a:ext cx="258" cy="343"/>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2" name="Rectangle 490"/>
              <p:cNvSpPr>
                <a:spLocks noChangeArrowheads="1"/>
              </p:cNvSpPr>
              <p:nvPr/>
            </p:nvSpPr>
            <p:spPr bwMode="auto">
              <a:xfrm>
                <a:off x="2601" y="1706"/>
                <a:ext cx="449" cy="2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83" name="Rectangle 491"/>
              <p:cNvSpPr>
                <a:spLocks noChangeArrowheads="1"/>
              </p:cNvSpPr>
              <p:nvPr/>
            </p:nvSpPr>
            <p:spPr bwMode="auto">
              <a:xfrm>
                <a:off x="2601" y="1706"/>
                <a:ext cx="449" cy="27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4" name="Rectangle 492"/>
              <p:cNvSpPr>
                <a:spLocks noChangeArrowheads="1"/>
              </p:cNvSpPr>
              <p:nvPr/>
            </p:nvSpPr>
            <p:spPr bwMode="auto">
              <a:xfrm>
                <a:off x="2674" y="180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5" name="Rectangle 493"/>
              <p:cNvSpPr>
                <a:spLocks noChangeArrowheads="1"/>
              </p:cNvSpPr>
              <p:nvPr/>
            </p:nvSpPr>
            <p:spPr bwMode="auto">
              <a:xfrm>
                <a:off x="2709" y="1804"/>
                <a:ext cx="32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LoWPAN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6" name="Rectangle 494"/>
              <p:cNvSpPr>
                <a:spLocks noChangeArrowheads="1"/>
              </p:cNvSpPr>
              <p:nvPr/>
            </p:nvSpPr>
            <p:spPr bwMode="auto">
              <a:xfrm>
                <a:off x="2721" y="1874"/>
                <a:ext cx="2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7" name="Rectangle 495"/>
              <p:cNvSpPr>
                <a:spLocks noChangeArrowheads="1"/>
              </p:cNvSpPr>
              <p:nvPr/>
            </p:nvSpPr>
            <p:spPr bwMode="auto">
              <a:xfrm>
                <a:off x="2148" y="1524"/>
                <a:ext cx="453" cy="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88" name="Rectangle 496"/>
              <p:cNvSpPr>
                <a:spLocks noChangeArrowheads="1"/>
              </p:cNvSpPr>
              <p:nvPr/>
            </p:nvSpPr>
            <p:spPr bwMode="auto">
              <a:xfrm>
                <a:off x="2148" y="1524"/>
                <a:ext cx="453" cy="7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9" name="Rectangle 497"/>
              <p:cNvSpPr>
                <a:spLocks noChangeArrowheads="1"/>
              </p:cNvSpPr>
              <p:nvPr/>
            </p:nvSpPr>
            <p:spPr bwMode="auto">
              <a:xfrm>
                <a:off x="2358" y="15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0" name="Rectangle 498"/>
              <p:cNvSpPr>
                <a:spLocks noChangeArrowheads="1"/>
              </p:cNvSpPr>
              <p:nvPr/>
            </p:nvSpPr>
            <p:spPr bwMode="auto">
              <a:xfrm>
                <a:off x="3045" y="1524"/>
                <a:ext cx="1378" cy="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91" name="Rectangle 499"/>
              <p:cNvSpPr>
                <a:spLocks noChangeArrowheads="1"/>
              </p:cNvSpPr>
              <p:nvPr/>
            </p:nvSpPr>
            <p:spPr bwMode="auto">
              <a:xfrm>
                <a:off x="3045" y="1524"/>
                <a:ext cx="1378" cy="7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92" name="Rectangle 500"/>
              <p:cNvSpPr>
                <a:spLocks noChangeArrowheads="1"/>
              </p:cNvSpPr>
              <p:nvPr/>
            </p:nvSpPr>
            <p:spPr bwMode="auto">
              <a:xfrm>
                <a:off x="3247" y="1522"/>
                <a:ext cx="53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Max Frame Size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3" name="Rectangle 501"/>
              <p:cNvSpPr>
                <a:spLocks noChangeArrowheads="1"/>
              </p:cNvSpPr>
              <p:nvPr/>
            </p:nvSpPr>
            <p:spPr bwMode="auto">
              <a:xfrm>
                <a:off x="3733" y="1522"/>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4" name="Rectangle 502"/>
              <p:cNvSpPr>
                <a:spLocks noChangeArrowheads="1"/>
              </p:cNvSpPr>
              <p:nvPr/>
            </p:nvSpPr>
            <p:spPr bwMode="auto">
              <a:xfrm>
                <a:off x="3750" y="1522"/>
                <a:ext cx="50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?all other fields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5" name="Rectangle 503"/>
              <p:cNvSpPr>
                <a:spLocks noChangeArrowheads="1"/>
              </p:cNvSpPr>
              <p:nvPr/>
            </p:nvSpPr>
            <p:spPr bwMode="auto">
              <a:xfrm>
                <a:off x="2144" y="1630"/>
                <a:ext cx="453"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96" name="Rectangle 504"/>
              <p:cNvSpPr>
                <a:spLocks noChangeArrowheads="1"/>
              </p:cNvSpPr>
              <p:nvPr/>
            </p:nvSpPr>
            <p:spPr bwMode="auto">
              <a:xfrm>
                <a:off x="2144" y="1630"/>
                <a:ext cx="453"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97" name="Rectangle 505"/>
              <p:cNvSpPr>
                <a:spLocks noChangeArrowheads="1"/>
              </p:cNvSpPr>
              <p:nvPr/>
            </p:nvSpPr>
            <p:spPr bwMode="auto">
              <a:xfrm>
                <a:off x="2352"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8" name="Rectangle 506"/>
              <p:cNvSpPr>
                <a:spLocks noChangeArrowheads="1"/>
              </p:cNvSpPr>
              <p:nvPr/>
            </p:nvSpPr>
            <p:spPr bwMode="auto">
              <a:xfrm>
                <a:off x="2213" y="1011"/>
                <a:ext cx="376"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99" name="Rectangle 507"/>
              <p:cNvSpPr>
                <a:spLocks noChangeArrowheads="1"/>
              </p:cNvSpPr>
              <p:nvPr/>
            </p:nvSpPr>
            <p:spPr bwMode="auto">
              <a:xfrm>
                <a:off x="2213" y="1011"/>
                <a:ext cx="376"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00" name="Rectangle 508"/>
              <p:cNvSpPr>
                <a:spLocks noChangeArrowheads="1"/>
              </p:cNvSpPr>
              <p:nvPr/>
            </p:nvSpPr>
            <p:spPr bwMode="auto">
              <a:xfrm>
                <a:off x="2247" y="1000"/>
                <a:ext cx="3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EtherType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1" name="Rectangle 509"/>
              <p:cNvSpPr>
                <a:spLocks noChangeArrowheads="1"/>
              </p:cNvSpPr>
              <p:nvPr/>
            </p:nvSpPr>
            <p:spPr bwMode="auto">
              <a:xfrm>
                <a:off x="2258" y="1077"/>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2" name="Rectangle 510"/>
              <p:cNvSpPr>
                <a:spLocks noChangeArrowheads="1"/>
              </p:cNvSpPr>
              <p:nvPr/>
            </p:nvSpPr>
            <p:spPr bwMode="auto">
              <a:xfrm>
                <a:off x="2276" y="1077"/>
                <a:ext cx="29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Dispatch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3" name="Rectangle 511"/>
              <p:cNvSpPr>
                <a:spLocks noChangeArrowheads="1"/>
              </p:cNvSpPr>
              <p:nvPr/>
            </p:nvSpPr>
            <p:spPr bwMode="auto">
              <a:xfrm>
                <a:off x="1822" y="1011"/>
                <a:ext cx="393"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04" name="Rectangle 512"/>
              <p:cNvSpPr>
                <a:spLocks noChangeArrowheads="1"/>
              </p:cNvSpPr>
              <p:nvPr/>
            </p:nvSpPr>
            <p:spPr bwMode="auto">
              <a:xfrm>
                <a:off x="1822" y="1011"/>
                <a:ext cx="393"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05" name="Rectangle 513"/>
              <p:cNvSpPr>
                <a:spLocks noChangeArrowheads="1"/>
              </p:cNvSpPr>
              <p:nvPr/>
            </p:nvSpPr>
            <p:spPr bwMode="auto">
              <a:xfrm>
                <a:off x="1855" y="1042"/>
                <a:ext cx="36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ULI 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6" name="Rectangle 514"/>
              <p:cNvSpPr>
                <a:spLocks noChangeArrowheads="1"/>
              </p:cNvSpPr>
              <p:nvPr/>
            </p:nvSpPr>
            <p:spPr bwMode="auto">
              <a:xfrm>
                <a:off x="1822" y="926"/>
                <a:ext cx="393"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07" name="Rectangle 515"/>
              <p:cNvSpPr>
                <a:spLocks noChangeArrowheads="1"/>
              </p:cNvSpPr>
              <p:nvPr/>
            </p:nvSpPr>
            <p:spPr bwMode="auto">
              <a:xfrm>
                <a:off x="1822" y="926"/>
                <a:ext cx="393"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08" name="Rectangle 516"/>
              <p:cNvSpPr>
                <a:spLocks noChangeArrowheads="1"/>
              </p:cNvSpPr>
              <p:nvPr/>
            </p:nvSpPr>
            <p:spPr bwMode="auto">
              <a:xfrm>
                <a:off x="2001"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9" name="Rectangle 517"/>
              <p:cNvSpPr>
                <a:spLocks noChangeArrowheads="1"/>
              </p:cNvSpPr>
              <p:nvPr/>
            </p:nvSpPr>
            <p:spPr bwMode="auto">
              <a:xfrm>
                <a:off x="2213" y="926"/>
                <a:ext cx="376"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10" name="Rectangle 518"/>
              <p:cNvSpPr>
                <a:spLocks noChangeArrowheads="1"/>
              </p:cNvSpPr>
              <p:nvPr/>
            </p:nvSpPr>
            <p:spPr bwMode="auto">
              <a:xfrm>
                <a:off x="2213" y="926"/>
                <a:ext cx="376"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11" name="Rectangle 519"/>
              <p:cNvSpPr>
                <a:spLocks noChangeArrowheads="1"/>
              </p:cNvSpPr>
              <p:nvPr/>
            </p:nvSpPr>
            <p:spPr bwMode="auto">
              <a:xfrm>
                <a:off x="2381"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2" name="Rectangle 520"/>
              <p:cNvSpPr>
                <a:spLocks noChangeArrowheads="1"/>
              </p:cNvSpPr>
              <p:nvPr/>
            </p:nvSpPr>
            <p:spPr bwMode="auto">
              <a:xfrm>
                <a:off x="2589" y="1011"/>
                <a:ext cx="393"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13" name="Rectangle 521"/>
              <p:cNvSpPr>
                <a:spLocks noChangeArrowheads="1"/>
              </p:cNvSpPr>
              <p:nvPr/>
            </p:nvSpPr>
            <p:spPr bwMode="auto">
              <a:xfrm>
                <a:off x="2589" y="1011"/>
                <a:ext cx="393"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14" name="Rectangle 522"/>
              <p:cNvSpPr>
                <a:spLocks noChangeArrowheads="1"/>
              </p:cNvSpPr>
              <p:nvPr/>
            </p:nvSpPr>
            <p:spPr bwMode="auto">
              <a:xfrm>
                <a:off x="2709" y="1042"/>
                <a:ext cx="1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IPHC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5" name="Rectangle 523"/>
              <p:cNvSpPr>
                <a:spLocks noChangeArrowheads="1"/>
              </p:cNvSpPr>
              <p:nvPr/>
            </p:nvSpPr>
            <p:spPr bwMode="auto">
              <a:xfrm>
                <a:off x="2589" y="926"/>
                <a:ext cx="393"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16" name="Rectangle 524"/>
              <p:cNvSpPr>
                <a:spLocks noChangeArrowheads="1"/>
              </p:cNvSpPr>
              <p:nvPr/>
            </p:nvSpPr>
            <p:spPr bwMode="auto">
              <a:xfrm>
                <a:off x="2589" y="926"/>
                <a:ext cx="393"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17" name="Rectangle 525"/>
              <p:cNvSpPr>
                <a:spLocks noChangeArrowheads="1"/>
              </p:cNvSpPr>
              <p:nvPr/>
            </p:nvSpPr>
            <p:spPr bwMode="auto">
              <a:xfrm>
                <a:off x="2744"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8" name="Rectangle 526"/>
              <p:cNvSpPr>
                <a:spLocks noChangeArrowheads="1"/>
              </p:cNvSpPr>
              <p:nvPr/>
            </p:nvSpPr>
            <p:spPr bwMode="auto">
              <a:xfrm>
                <a:off x="2779" y="924"/>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9" name="Rectangle 527"/>
              <p:cNvSpPr>
                <a:spLocks noChangeArrowheads="1"/>
              </p:cNvSpPr>
              <p:nvPr/>
            </p:nvSpPr>
            <p:spPr bwMode="auto">
              <a:xfrm>
                <a:off x="2797"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0" name="Rectangle 528"/>
              <p:cNvSpPr>
                <a:spLocks noChangeArrowheads="1"/>
              </p:cNvSpPr>
              <p:nvPr/>
            </p:nvSpPr>
            <p:spPr bwMode="auto">
              <a:xfrm>
                <a:off x="2982" y="926"/>
                <a:ext cx="334"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21" name="Rectangle 529"/>
              <p:cNvSpPr>
                <a:spLocks noChangeArrowheads="1"/>
              </p:cNvSpPr>
              <p:nvPr/>
            </p:nvSpPr>
            <p:spPr bwMode="auto">
              <a:xfrm>
                <a:off x="2982" y="926"/>
                <a:ext cx="334"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22" name="Rectangle 530"/>
              <p:cNvSpPr>
                <a:spLocks noChangeArrowheads="1"/>
              </p:cNvSpPr>
              <p:nvPr/>
            </p:nvSpPr>
            <p:spPr bwMode="auto">
              <a:xfrm>
                <a:off x="3130"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3" name="Rectangle 531"/>
              <p:cNvSpPr>
                <a:spLocks noChangeArrowheads="1"/>
              </p:cNvSpPr>
              <p:nvPr/>
            </p:nvSpPr>
            <p:spPr bwMode="auto">
              <a:xfrm>
                <a:off x="1822" y="1151"/>
                <a:ext cx="767"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24" name="Rectangle 532"/>
              <p:cNvSpPr>
                <a:spLocks noChangeArrowheads="1"/>
              </p:cNvSpPr>
              <p:nvPr/>
            </p:nvSpPr>
            <p:spPr bwMode="auto">
              <a:xfrm>
                <a:off x="1822" y="1151"/>
                <a:ext cx="767"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25" name="Rectangle 533"/>
              <p:cNvSpPr>
                <a:spLocks noChangeArrowheads="1"/>
              </p:cNvSpPr>
              <p:nvPr/>
            </p:nvSpPr>
            <p:spPr bwMode="auto">
              <a:xfrm>
                <a:off x="2065" y="1182"/>
                <a:ext cx="13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6" name="Rectangle 534"/>
              <p:cNvSpPr>
                <a:spLocks noChangeArrowheads="1"/>
              </p:cNvSpPr>
              <p:nvPr/>
            </p:nvSpPr>
            <p:spPr bwMode="auto">
              <a:xfrm>
                <a:off x="2171" y="118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7" name="Rectangle 535"/>
              <p:cNvSpPr>
                <a:spLocks noChangeArrowheads="1"/>
              </p:cNvSpPr>
              <p:nvPr/>
            </p:nvSpPr>
            <p:spPr bwMode="auto">
              <a:xfrm>
                <a:off x="2188" y="1182"/>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8" name="Rectangle 536"/>
              <p:cNvSpPr>
                <a:spLocks noChangeArrowheads="1"/>
              </p:cNvSpPr>
              <p:nvPr/>
            </p:nvSpPr>
            <p:spPr bwMode="auto">
              <a:xfrm>
                <a:off x="2258" y="118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9" name="Rectangle 537"/>
              <p:cNvSpPr>
                <a:spLocks noChangeArrowheads="1"/>
              </p:cNvSpPr>
              <p:nvPr/>
            </p:nvSpPr>
            <p:spPr bwMode="auto">
              <a:xfrm>
                <a:off x="2276" y="1182"/>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0" name="Rectangle 538"/>
              <p:cNvSpPr>
                <a:spLocks noChangeArrowheads="1"/>
              </p:cNvSpPr>
              <p:nvPr/>
            </p:nvSpPr>
            <p:spPr bwMode="auto">
              <a:xfrm>
                <a:off x="2982" y="1011"/>
                <a:ext cx="334"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31" name="Rectangle 539"/>
              <p:cNvSpPr>
                <a:spLocks noChangeArrowheads="1"/>
              </p:cNvSpPr>
              <p:nvPr/>
            </p:nvSpPr>
            <p:spPr bwMode="auto">
              <a:xfrm>
                <a:off x="2982" y="1011"/>
                <a:ext cx="334"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32" name="Rectangle 540"/>
              <p:cNvSpPr>
                <a:spLocks noChangeArrowheads="1"/>
              </p:cNvSpPr>
              <p:nvPr/>
            </p:nvSpPr>
            <p:spPr bwMode="auto">
              <a:xfrm>
                <a:off x="3083" y="1042"/>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NHC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3" name="Rectangle 541"/>
              <p:cNvSpPr>
                <a:spLocks noChangeArrowheads="1"/>
              </p:cNvSpPr>
              <p:nvPr/>
            </p:nvSpPr>
            <p:spPr bwMode="auto">
              <a:xfrm>
                <a:off x="2589" y="1151"/>
                <a:ext cx="727"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34" name="Rectangle 542"/>
              <p:cNvSpPr>
                <a:spLocks noChangeArrowheads="1"/>
              </p:cNvSpPr>
              <p:nvPr/>
            </p:nvSpPr>
            <p:spPr bwMode="auto">
              <a:xfrm>
                <a:off x="2589" y="1151"/>
                <a:ext cx="727"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35" name="Rectangle 543"/>
              <p:cNvSpPr>
                <a:spLocks noChangeArrowheads="1"/>
              </p:cNvSpPr>
              <p:nvPr/>
            </p:nvSpPr>
            <p:spPr bwMode="auto">
              <a:xfrm>
                <a:off x="2803" y="118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6" name="Rectangle 544"/>
              <p:cNvSpPr>
                <a:spLocks noChangeArrowheads="1"/>
              </p:cNvSpPr>
              <p:nvPr/>
            </p:nvSpPr>
            <p:spPr bwMode="auto">
              <a:xfrm>
                <a:off x="2838" y="1182"/>
                <a:ext cx="30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LoWPAN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7" name="Rectangle 545"/>
              <p:cNvSpPr>
                <a:spLocks noChangeArrowheads="1"/>
              </p:cNvSpPr>
              <p:nvPr/>
            </p:nvSpPr>
            <p:spPr bwMode="auto">
              <a:xfrm>
                <a:off x="1822" y="1292"/>
                <a:ext cx="1494" cy="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38" name="Rectangle 546"/>
              <p:cNvSpPr>
                <a:spLocks noChangeArrowheads="1"/>
              </p:cNvSpPr>
              <p:nvPr/>
            </p:nvSpPr>
            <p:spPr bwMode="auto">
              <a:xfrm>
                <a:off x="1822" y="1292"/>
                <a:ext cx="1494" cy="7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39" name="Rectangle 547"/>
              <p:cNvSpPr>
                <a:spLocks noChangeArrowheads="1"/>
              </p:cNvSpPr>
              <p:nvPr/>
            </p:nvSpPr>
            <p:spPr bwMode="auto">
              <a:xfrm>
                <a:off x="2370" y="1288"/>
                <a:ext cx="4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MAC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0" name="Rectangle 548"/>
              <p:cNvSpPr>
                <a:spLocks noChangeArrowheads="1"/>
              </p:cNvSpPr>
              <p:nvPr/>
            </p:nvSpPr>
            <p:spPr bwMode="auto">
              <a:xfrm>
                <a:off x="1822" y="842"/>
                <a:ext cx="767"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41" name="Rectangle 549"/>
              <p:cNvSpPr>
                <a:spLocks noChangeArrowheads="1"/>
              </p:cNvSpPr>
              <p:nvPr/>
            </p:nvSpPr>
            <p:spPr bwMode="auto">
              <a:xfrm>
                <a:off x="1822" y="842"/>
                <a:ext cx="767"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2" name="Rectangle 550"/>
              <p:cNvSpPr>
                <a:spLocks noChangeArrowheads="1"/>
              </p:cNvSpPr>
              <p:nvPr/>
            </p:nvSpPr>
            <p:spPr bwMode="auto">
              <a:xfrm>
                <a:off x="2188" y="84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3" name="Rectangle 551"/>
              <p:cNvSpPr>
                <a:spLocks noChangeArrowheads="1"/>
              </p:cNvSpPr>
              <p:nvPr/>
            </p:nvSpPr>
            <p:spPr bwMode="auto">
              <a:xfrm>
                <a:off x="2589" y="842"/>
                <a:ext cx="727"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44" name="Rectangle 552"/>
              <p:cNvSpPr>
                <a:spLocks noChangeArrowheads="1"/>
              </p:cNvSpPr>
              <p:nvPr/>
            </p:nvSpPr>
            <p:spPr bwMode="auto">
              <a:xfrm>
                <a:off x="2589" y="842"/>
                <a:ext cx="727"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5" name="Rectangle 553"/>
              <p:cNvSpPr>
                <a:spLocks noChangeArrowheads="1"/>
              </p:cNvSpPr>
              <p:nvPr/>
            </p:nvSpPr>
            <p:spPr bwMode="auto">
              <a:xfrm>
                <a:off x="2937" y="84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6" name="Line 554"/>
              <p:cNvSpPr>
                <a:spLocks noChangeShapeType="1"/>
              </p:cNvSpPr>
              <p:nvPr/>
            </p:nvSpPr>
            <p:spPr bwMode="auto">
              <a:xfrm>
                <a:off x="1822" y="1362"/>
                <a:ext cx="322" cy="158"/>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7" name="Line 555"/>
              <p:cNvSpPr>
                <a:spLocks noChangeShapeType="1"/>
              </p:cNvSpPr>
              <p:nvPr/>
            </p:nvSpPr>
            <p:spPr bwMode="auto">
              <a:xfrm flipH="1">
                <a:off x="3035" y="1362"/>
                <a:ext cx="281" cy="157"/>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8" name="Rectangle 556"/>
              <p:cNvSpPr>
                <a:spLocks noChangeArrowheads="1"/>
              </p:cNvSpPr>
              <p:nvPr/>
            </p:nvSpPr>
            <p:spPr bwMode="auto">
              <a:xfrm>
                <a:off x="2148" y="1712"/>
                <a:ext cx="453" cy="26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49" name="Rectangle 557"/>
              <p:cNvSpPr>
                <a:spLocks noChangeArrowheads="1"/>
              </p:cNvSpPr>
              <p:nvPr/>
            </p:nvSpPr>
            <p:spPr bwMode="auto">
              <a:xfrm>
                <a:off x="2148" y="1712"/>
                <a:ext cx="453" cy="26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50" name="Rectangle 558"/>
              <p:cNvSpPr>
                <a:spLocks noChangeArrowheads="1"/>
              </p:cNvSpPr>
              <p:nvPr/>
            </p:nvSpPr>
            <p:spPr bwMode="auto">
              <a:xfrm>
                <a:off x="2212" y="1804"/>
                <a:ext cx="36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ULI 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1" name="Rectangle 559"/>
              <p:cNvSpPr>
                <a:spLocks noChangeArrowheads="1"/>
              </p:cNvSpPr>
              <p:nvPr/>
            </p:nvSpPr>
            <p:spPr bwMode="auto">
              <a:xfrm>
                <a:off x="2601" y="1629"/>
                <a:ext cx="449" cy="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52" name="Rectangle 560"/>
              <p:cNvSpPr>
                <a:spLocks noChangeArrowheads="1"/>
              </p:cNvSpPr>
              <p:nvPr/>
            </p:nvSpPr>
            <p:spPr bwMode="auto">
              <a:xfrm>
                <a:off x="2601" y="1629"/>
                <a:ext cx="449" cy="77"/>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53" name="Rectangle 561"/>
              <p:cNvSpPr>
                <a:spLocks noChangeArrowheads="1"/>
              </p:cNvSpPr>
              <p:nvPr/>
            </p:nvSpPr>
            <p:spPr bwMode="auto">
              <a:xfrm>
                <a:off x="2779"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4" name="Rectangle 562"/>
              <p:cNvSpPr>
                <a:spLocks noChangeArrowheads="1"/>
              </p:cNvSpPr>
              <p:nvPr/>
            </p:nvSpPr>
            <p:spPr bwMode="auto">
              <a:xfrm>
                <a:off x="2814" y="16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5" name="Rectangle 563"/>
              <p:cNvSpPr>
                <a:spLocks noChangeArrowheads="1"/>
              </p:cNvSpPr>
              <p:nvPr/>
            </p:nvSpPr>
            <p:spPr bwMode="auto">
              <a:xfrm>
                <a:off x="2832"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6" name="Rectangle 564"/>
              <p:cNvSpPr>
                <a:spLocks noChangeArrowheads="1"/>
              </p:cNvSpPr>
              <p:nvPr/>
            </p:nvSpPr>
            <p:spPr bwMode="auto">
              <a:xfrm>
                <a:off x="2601" y="1524"/>
                <a:ext cx="444" cy="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57" name="Rectangle 565"/>
              <p:cNvSpPr>
                <a:spLocks noChangeArrowheads="1"/>
              </p:cNvSpPr>
              <p:nvPr/>
            </p:nvSpPr>
            <p:spPr bwMode="auto">
              <a:xfrm>
                <a:off x="2601" y="1524"/>
                <a:ext cx="444" cy="7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58" name="Rectangle 566"/>
              <p:cNvSpPr>
                <a:spLocks noChangeArrowheads="1"/>
              </p:cNvSpPr>
              <p:nvPr/>
            </p:nvSpPr>
            <p:spPr bwMode="auto">
              <a:xfrm>
                <a:off x="2803" y="15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9" name="Rectangle 567"/>
              <p:cNvSpPr>
                <a:spLocks noChangeArrowheads="1"/>
              </p:cNvSpPr>
              <p:nvPr/>
            </p:nvSpPr>
            <p:spPr bwMode="auto">
              <a:xfrm>
                <a:off x="1878" y="2085"/>
                <a:ext cx="2153"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Arial" pitchFamily="34" charset="0"/>
                    <a:cs typeface="Arial" pitchFamily="34" charset="0"/>
                  </a:rPr>
                  <a:t>Using Data Payload to convey higher layer data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0" name="Rectangle 568"/>
              <p:cNvSpPr>
                <a:spLocks noChangeArrowheads="1"/>
              </p:cNvSpPr>
              <p:nvPr/>
            </p:nvSpPr>
            <p:spPr bwMode="auto">
              <a:xfrm>
                <a:off x="3195" y="2480"/>
                <a:ext cx="731"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61" name="Rectangle 569"/>
              <p:cNvSpPr>
                <a:spLocks noChangeArrowheads="1"/>
              </p:cNvSpPr>
              <p:nvPr/>
            </p:nvSpPr>
            <p:spPr bwMode="auto">
              <a:xfrm>
                <a:off x="3195" y="2480"/>
                <a:ext cx="731"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2" name="Rectangle 570"/>
              <p:cNvSpPr>
                <a:spLocks noChangeArrowheads="1"/>
              </p:cNvSpPr>
              <p:nvPr/>
            </p:nvSpPr>
            <p:spPr bwMode="auto">
              <a:xfrm>
                <a:off x="3546" y="247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3" name="Rectangle 571"/>
              <p:cNvSpPr>
                <a:spLocks noChangeArrowheads="1"/>
              </p:cNvSpPr>
              <p:nvPr/>
            </p:nvSpPr>
            <p:spPr bwMode="auto">
              <a:xfrm>
                <a:off x="2813" y="2480"/>
                <a:ext cx="382"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64" name="Rectangle 572"/>
              <p:cNvSpPr>
                <a:spLocks noChangeArrowheads="1"/>
              </p:cNvSpPr>
              <p:nvPr/>
            </p:nvSpPr>
            <p:spPr bwMode="auto">
              <a:xfrm>
                <a:off x="2813" y="2480"/>
                <a:ext cx="382"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5" name="Rectangle 573"/>
              <p:cNvSpPr>
                <a:spLocks noChangeArrowheads="1"/>
              </p:cNvSpPr>
              <p:nvPr/>
            </p:nvSpPr>
            <p:spPr bwMode="auto">
              <a:xfrm>
                <a:off x="2984" y="247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6" name="Line 574"/>
              <p:cNvSpPr>
                <a:spLocks noChangeShapeType="1"/>
              </p:cNvSpPr>
              <p:nvPr/>
            </p:nvSpPr>
            <p:spPr bwMode="auto">
              <a:xfrm flipH="1">
                <a:off x="2558" y="2994"/>
                <a:ext cx="264" cy="132"/>
              </a:xfrm>
              <a:prstGeom prst="line">
                <a:avLst/>
              </a:prstGeom>
              <a:noFill/>
              <a:ln w="79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7" name="Line 575"/>
              <p:cNvSpPr>
                <a:spLocks noChangeShapeType="1"/>
              </p:cNvSpPr>
              <p:nvPr/>
            </p:nvSpPr>
            <p:spPr bwMode="auto">
              <a:xfrm flipH="1">
                <a:off x="2909" y="2994"/>
                <a:ext cx="1486" cy="136"/>
              </a:xfrm>
              <a:prstGeom prst="line">
                <a:avLst/>
              </a:prstGeom>
              <a:noFill/>
              <a:ln w="79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8" name="Rectangle 576"/>
              <p:cNvSpPr>
                <a:spLocks noChangeArrowheads="1"/>
              </p:cNvSpPr>
              <p:nvPr/>
            </p:nvSpPr>
            <p:spPr bwMode="auto">
              <a:xfrm>
                <a:off x="558" y="2938"/>
                <a:ext cx="2039" cy="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69" name="Rectangle 577"/>
              <p:cNvSpPr>
                <a:spLocks noChangeArrowheads="1"/>
              </p:cNvSpPr>
              <p:nvPr/>
            </p:nvSpPr>
            <p:spPr bwMode="auto">
              <a:xfrm>
                <a:off x="558" y="2938"/>
                <a:ext cx="2039" cy="7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70" name="Rectangle 578"/>
              <p:cNvSpPr>
                <a:spLocks noChangeArrowheads="1"/>
              </p:cNvSpPr>
              <p:nvPr/>
            </p:nvSpPr>
            <p:spPr bwMode="auto">
              <a:xfrm>
                <a:off x="1422" y="2935"/>
                <a:ext cx="35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 IE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1" name="Rectangle 579"/>
              <p:cNvSpPr>
                <a:spLocks noChangeArrowheads="1"/>
              </p:cNvSpPr>
              <p:nvPr/>
            </p:nvSpPr>
            <p:spPr bwMode="auto">
              <a:xfrm>
                <a:off x="2204" y="2797"/>
                <a:ext cx="393"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72" name="Rectangle 580"/>
              <p:cNvSpPr>
                <a:spLocks noChangeArrowheads="1"/>
              </p:cNvSpPr>
              <p:nvPr/>
            </p:nvSpPr>
            <p:spPr bwMode="auto">
              <a:xfrm>
                <a:off x="2204" y="2797"/>
                <a:ext cx="393"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73" name="Rectangle 581"/>
              <p:cNvSpPr>
                <a:spLocks noChangeArrowheads="1"/>
              </p:cNvSpPr>
              <p:nvPr/>
            </p:nvSpPr>
            <p:spPr bwMode="auto">
              <a:xfrm>
                <a:off x="2247" y="2829"/>
                <a:ext cx="25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Layers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4" name="Rectangle 582"/>
              <p:cNvSpPr>
                <a:spLocks noChangeArrowheads="1"/>
              </p:cNvSpPr>
              <p:nvPr/>
            </p:nvSpPr>
            <p:spPr bwMode="auto">
              <a:xfrm>
                <a:off x="2463" y="2829"/>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5" name="Rectangle 583"/>
              <p:cNvSpPr>
                <a:spLocks noChangeArrowheads="1"/>
              </p:cNvSpPr>
              <p:nvPr/>
            </p:nvSpPr>
            <p:spPr bwMode="auto">
              <a:xfrm>
                <a:off x="2498" y="2829"/>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6" name="Rectangle 584"/>
              <p:cNvSpPr>
                <a:spLocks noChangeArrowheads="1"/>
              </p:cNvSpPr>
              <p:nvPr/>
            </p:nvSpPr>
            <p:spPr bwMode="auto">
              <a:xfrm>
                <a:off x="2522" y="2829"/>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7" name="Rectangle 585"/>
              <p:cNvSpPr>
                <a:spLocks noChangeArrowheads="1"/>
              </p:cNvSpPr>
              <p:nvPr/>
            </p:nvSpPr>
            <p:spPr bwMode="auto">
              <a:xfrm>
                <a:off x="3931" y="2780"/>
                <a:ext cx="475" cy="1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78" name="Rectangle 586"/>
              <p:cNvSpPr>
                <a:spLocks noChangeArrowheads="1"/>
              </p:cNvSpPr>
              <p:nvPr/>
            </p:nvSpPr>
            <p:spPr bwMode="auto">
              <a:xfrm>
                <a:off x="3931" y="2780"/>
                <a:ext cx="475" cy="136"/>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79" name="Rectangle 587"/>
              <p:cNvSpPr>
                <a:spLocks noChangeArrowheads="1"/>
              </p:cNvSpPr>
              <p:nvPr/>
            </p:nvSpPr>
            <p:spPr bwMode="auto">
              <a:xfrm>
                <a:off x="4014" y="2806"/>
                <a:ext cx="25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Layers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0" name="Rectangle 588"/>
              <p:cNvSpPr>
                <a:spLocks noChangeArrowheads="1"/>
              </p:cNvSpPr>
              <p:nvPr/>
            </p:nvSpPr>
            <p:spPr bwMode="auto">
              <a:xfrm>
                <a:off x="4230" y="280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1" name="Rectangle 589"/>
              <p:cNvSpPr>
                <a:spLocks noChangeArrowheads="1"/>
              </p:cNvSpPr>
              <p:nvPr/>
            </p:nvSpPr>
            <p:spPr bwMode="auto">
              <a:xfrm>
                <a:off x="4265" y="2806"/>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2" name="Rectangle 590"/>
              <p:cNvSpPr>
                <a:spLocks noChangeArrowheads="1"/>
              </p:cNvSpPr>
              <p:nvPr/>
            </p:nvSpPr>
            <p:spPr bwMode="auto">
              <a:xfrm>
                <a:off x="4289" y="280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3" name="Rectangle 591"/>
              <p:cNvSpPr>
                <a:spLocks noChangeArrowheads="1"/>
              </p:cNvSpPr>
              <p:nvPr/>
            </p:nvSpPr>
            <p:spPr bwMode="auto">
              <a:xfrm>
                <a:off x="1643" y="2657"/>
                <a:ext cx="280"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84" name="Rectangle 592"/>
              <p:cNvSpPr>
                <a:spLocks noChangeArrowheads="1"/>
              </p:cNvSpPr>
              <p:nvPr/>
            </p:nvSpPr>
            <p:spPr bwMode="auto">
              <a:xfrm>
                <a:off x="1643" y="2657"/>
                <a:ext cx="280"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85" name="Rectangle 593"/>
              <p:cNvSpPr>
                <a:spLocks noChangeArrowheads="1"/>
              </p:cNvSpPr>
              <p:nvPr/>
            </p:nvSpPr>
            <p:spPr bwMode="auto">
              <a:xfrm>
                <a:off x="1744" y="2648"/>
                <a:ext cx="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6" name="Rectangle 594"/>
              <p:cNvSpPr>
                <a:spLocks noChangeArrowheads="1"/>
              </p:cNvSpPr>
              <p:nvPr/>
            </p:nvSpPr>
            <p:spPr bwMode="auto">
              <a:xfrm>
                <a:off x="1785" y="2648"/>
                <a:ext cx="8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7" name="Rectangle 595"/>
              <p:cNvSpPr>
                <a:spLocks noChangeArrowheads="1"/>
              </p:cNvSpPr>
              <p:nvPr/>
            </p:nvSpPr>
            <p:spPr bwMode="auto">
              <a:xfrm>
                <a:off x="1679" y="2724"/>
                <a:ext cx="2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8" name="Rectangle 596"/>
              <p:cNvSpPr>
                <a:spLocks noChangeArrowheads="1"/>
              </p:cNvSpPr>
              <p:nvPr/>
            </p:nvSpPr>
            <p:spPr bwMode="auto">
              <a:xfrm>
                <a:off x="1643" y="2572"/>
                <a:ext cx="280"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89" name="Rectangle 597"/>
              <p:cNvSpPr>
                <a:spLocks noChangeArrowheads="1"/>
              </p:cNvSpPr>
              <p:nvPr/>
            </p:nvSpPr>
            <p:spPr bwMode="auto">
              <a:xfrm>
                <a:off x="1643" y="2572"/>
                <a:ext cx="280"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0" name="Rectangle 598"/>
              <p:cNvSpPr>
                <a:spLocks noChangeArrowheads="1"/>
              </p:cNvSpPr>
              <p:nvPr/>
            </p:nvSpPr>
            <p:spPr bwMode="auto">
              <a:xfrm>
                <a:off x="1662" y="2571"/>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1" name="Rectangle 599"/>
              <p:cNvSpPr>
                <a:spLocks noChangeArrowheads="1"/>
              </p:cNvSpPr>
              <p:nvPr/>
            </p:nvSpPr>
            <p:spPr bwMode="auto">
              <a:xfrm>
                <a:off x="1643" y="2488"/>
                <a:ext cx="954"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2" name="Rectangle 600"/>
              <p:cNvSpPr>
                <a:spLocks noChangeArrowheads="1"/>
              </p:cNvSpPr>
              <p:nvPr/>
            </p:nvSpPr>
            <p:spPr bwMode="auto">
              <a:xfrm>
                <a:off x="2001" y="2484"/>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3" name="Rectangle 601"/>
              <p:cNvSpPr>
                <a:spLocks noChangeArrowheads="1"/>
              </p:cNvSpPr>
              <p:nvPr/>
            </p:nvSpPr>
            <p:spPr bwMode="auto">
              <a:xfrm>
                <a:off x="1643" y="2797"/>
                <a:ext cx="280"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94" name="Rectangle 602"/>
              <p:cNvSpPr>
                <a:spLocks noChangeArrowheads="1"/>
              </p:cNvSpPr>
              <p:nvPr/>
            </p:nvSpPr>
            <p:spPr bwMode="auto">
              <a:xfrm>
                <a:off x="1643" y="2797"/>
                <a:ext cx="280"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5" name="Rectangle 603"/>
              <p:cNvSpPr>
                <a:spLocks noChangeArrowheads="1"/>
              </p:cNvSpPr>
              <p:nvPr/>
            </p:nvSpPr>
            <p:spPr bwMode="auto">
              <a:xfrm>
                <a:off x="1673" y="2829"/>
                <a:ext cx="21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Layer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6" name="Rectangle 604"/>
              <p:cNvSpPr>
                <a:spLocks noChangeArrowheads="1"/>
              </p:cNvSpPr>
              <p:nvPr/>
            </p:nvSpPr>
            <p:spPr bwMode="auto">
              <a:xfrm>
                <a:off x="1855" y="2829"/>
                <a:ext cx="8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7" name="Rectangle 605"/>
              <p:cNvSpPr>
                <a:spLocks noChangeArrowheads="1"/>
              </p:cNvSpPr>
              <p:nvPr/>
            </p:nvSpPr>
            <p:spPr bwMode="auto">
              <a:xfrm>
                <a:off x="1923" y="2657"/>
                <a:ext cx="281"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98" name="Rectangle 606"/>
              <p:cNvSpPr>
                <a:spLocks noChangeArrowheads="1"/>
              </p:cNvSpPr>
              <p:nvPr/>
            </p:nvSpPr>
            <p:spPr bwMode="auto">
              <a:xfrm>
                <a:off x="1923" y="2657"/>
                <a:ext cx="281"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5" name="Rectangle 608"/>
            <p:cNvSpPr>
              <a:spLocks noChangeArrowheads="1"/>
            </p:cNvSpPr>
            <p:nvPr/>
          </p:nvSpPr>
          <p:spPr bwMode="auto">
            <a:xfrm>
              <a:off x="2024" y="2648"/>
              <a:ext cx="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609"/>
            <p:cNvSpPr>
              <a:spLocks noChangeArrowheads="1"/>
            </p:cNvSpPr>
            <p:nvPr/>
          </p:nvSpPr>
          <p:spPr bwMode="auto">
            <a:xfrm>
              <a:off x="2065" y="2648"/>
              <a:ext cx="8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610"/>
            <p:cNvSpPr>
              <a:spLocks noChangeArrowheads="1"/>
            </p:cNvSpPr>
            <p:nvPr/>
          </p:nvSpPr>
          <p:spPr bwMode="auto">
            <a:xfrm>
              <a:off x="1960" y="2724"/>
              <a:ext cx="2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611"/>
            <p:cNvSpPr>
              <a:spLocks noChangeArrowheads="1"/>
            </p:cNvSpPr>
            <p:nvPr/>
          </p:nvSpPr>
          <p:spPr bwMode="auto">
            <a:xfrm>
              <a:off x="1923" y="2572"/>
              <a:ext cx="281"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612"/>
            <p:cNvSpPr>
              <a:spLocks noChangeArrowheads="1"/>
            </p:cNvSpPr>
            <p:nvPr/>
          </p:nvSpPr>
          <p:spPr bwMode="auto">
            <a:xfrm>
              <a:off x="1923" y="2572"/>
              <a:ext cx="281"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613"/>
            <p:cNvSpPr>
              <a:spLocks noChangeArrowheads="1"/>
            </p:cNvSpPr>
            <p:nvPr/>
          </p:nvSpPr>
          <p:spPr bwMode="auto">
            <a:xfrm>
              <a:off x="1942" y="2571"/>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614"/>
            <p:cNvSpPr>
              <a:spLocks noChangeArrowheads="1"/>
            </p:cNvSpPr>
            <p:nvPr/>
          </p:nvSpPr>
          <p:spPr bwMode="auto">
            <a:xfrm>
              <a:off x="1923" y="2797"/>
              <a:ext cx="281"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615"/>
            <p:cNvSpPr>
              <a:spLocks noChangeArrowheads="1"/>
            </p:cNvSpPr>
            <p:nvPr/>
          </p:nvSpPr>
          <p:spPr bwMode="auto">
            <a:xfrm>
              <a:off x="1923" y="2797"/>
              <a:ext cx="281"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616"/>
            <p:cNvSpPr>
              <a:spLocks noChangeArrowheads="1"/>
            </p:cNvSpPr>
            <p:nvPr/>
          </p:nvSpPr>
          <p:spPr bwMode="auto">
            <a:xfrm>
              <a:off x="1954" y="2829"/>
              <a:ext cx="21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Layer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617"/>
            <p:cNvSpPr>
              <a:spLocks noChangeArrowheads="1"/>
            </p:cNvSpPr>
            <p:nvPr/>
          </p:nvSpPr>
          <p:spPr bwMode="auto">
            <a:xfrm>
              <a:off x="2136" y="2829"/>
              <a:ext cx="8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762000"/>
          </a:xfrm>
        </p:spPr>
        <p:txBody>
          <a:bodyPr/>
          <a:lstStyle/>
          <a:p>
            <a:r>
              <a:rPr lang="en-US" dirty="0" smtClean="0"/>
              <a:t>802.15.4 </a:t>
            </a:r>
            <a:r>
              <a:rPr lang="en-US" dirty="0" smtClean="0"/>
              <a:t>Fragmentation </a:t>
            </a:r>
            <a:r>
              <a:rPr lang="en-US" dirty="0" smtClean="0"/>
              <a:t>overhead</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smtClean="0"/>
              <a:t>802.15.4 only defines for LECIM</a:t>
            </a:r>
          </a:p>
          <a:p>
            <a:r>
              <a:rPr lang="en-US" dirty="0" smtClean="0"/>
              <a:t>FCSD IE required prior to fragments (4)</a:t>
            </a:r>
          </a:p>
          <a:p>
            <a:r>
              <a:rPr lang="en-US" dirty="0" smtClean="0"/>
              <a:t>Fragment acknowledge – Table 23-4</a:t>
            </a:r>
            <a:endParaRPr lang="en-US" dirty="0" smtClean="0"/>
          </a:p>
          <a:p>
            <a:r>
              <a:rPr lang="en-US" dirty="0" smtClean="0"/>
              <a:t>Fragment </a:t>
            </a:r>
            <a:r>
              <a:rPr lang="en-US" dirty="0" smtClean="0"/>
              <a:t>header </a:t>
            </a:r>
            <a:r>
              <a:rPr lang="en-US" dirty="0" smtClean="0"/>
              <a:t>(2)</a:t>
            </a:r>
          </a:p>
          <a:p>
            <a:r>
              <a:rPr lang="en-US" dirty="0" smtClean="0"/>
              <a:t>FICS </a:t>
            </a:r>
            <a:r>
              <a:rPr lang="en-US" dirty="0" smtClean="0"/>
              <a:t>on every fragment – </a:t>
            </a:r>
            <a:r>
              <a:rPr lang="en-US" dirty="0" smtClean="0"/>
              <a:t>(2) </a:t>
            </a:r>
            <a:r>
              <a:rPr lang="en-US" dirty="0" smtClean="0"/>
              <a:t>or </a:t>
            </a:r>
            <a:r>
              <a:rPr lang="en-US" dirty="0" smtClean="0"/>
              <a:t>(4)</a:t>
            </a:r>
          </a:p>
          <a:p>
            <a:pPr marL="0" indent="0">
              <a:buNone/>
            </a:pPr>
            <a:r>
              <a:rPr lang="en-US" dirty="0" smtClean="0"/>
              <a:t>===============================</a:t>
            </a:r>
            <a:endParaRPr lang="en-US" dirty="0" smtClean="0"/>
          </a:p>
          <a:p>
            <a:pPr>
              <a:spcBef>
                <a:spcPts val="1200"/>
              </a:spcBef>
              <a:buClr>
                <a:srgbClr val="FF0000"/>
              </a:buClr>
              <a:buFont typeface="Wingdings" panose="05000000000000000000" pitchFamily="2" charset="2"/>
              <a:buChar char="Ø"/>
            </a:pPr>
            <a:r>
              <a:rPr lang="en-US" dirty="0" smtClean="0"/>
              <a:t>This seems to always be substantially more overhead than SCHC</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735483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Minimal 802.15.4 frame format</a:t>
            </a:r>
            <a:endParaRPr lang="en-US" dirty="0"/>
          </a:p>
        </p:txBody>
      </p:sp>
      <p:sp>
        <p:nvSpPr>
          <p:cNvPr id="3" name="Content Placeholder 2"/>
          <p:cNvSpPr>
            <a:spLocks noGrp="1"/>
          </p:cNvSpPr>
          <p:nvPr>
            <p:ph idx="1"/>
          </p:nvPr>
        </p:nvSpPr>
        <p:spPr/>
        <p:txBody>
          <a:bodyPr/>
          <a:lstStyle/>
          <a:p>
            <a:r>
              <a:rPr lang="en-US" dirty="0" smtClean="0"/>
              <a:t>General frame format defined in 7.2</a:t>
            </a:r>
          </a:p>
          <a:p>
            <a:r>
              <a:rPr lang="en-US" dirty="0" smtClean="0"/>
              <a:t>3 bits for Frame type</a:t>
            </a:r>
          </a:p>
          <a:p>
            <a:r>
              <a:rPr lang="en-US" dirty="0" smtClean="0"/>
              <a:t>0 bits for PAN IDs, Source/</a:t>
            </a:r>
            <a:r>
              <a:rPr lang="en-US" dirty="0" err="1" smtClean="0"/>
              <a:t>Dst</a:t>
            </a:r>
            <a:r>
              <a:rPr lang="en-US" dirty="0" smtClean="0"/>
              <a:t> Address</a:t>
            </a:r>
          </a:p>
          <a:p>
            <a:r>
              <a:rPr lang="en-US" dirty="0" smtClean="0"/>
              <a:t>0 bits for IEs</a:t>
            </a:r>
          </a:p>
          <a:p>
            <a:r>
              <a:rPr lang="en-US" dirty="0" smtClean="0"/>
              <a:t>2/4 bytes for FCS</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723690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Frame type </a:t>
            </a:r>
            <a:r>
              <a:rPr lang="en-US" b="1" dirty="0" smtClean="0"/>
              <a:t>values</a:t>
            </a:r>
            <a:endParaRPr lang="en-US" dirty="0"/>
          </a:p>
        </p:txBody>
      </p:sp>
      <p:sp>
        <p:nvSpPr>
          <p:cNvPr id="4" name="Date Placeholder 3"/>
          <p:cNvSpPr>
            <a:spLocks noGrp="1"/>
          </p:cNvSpPr>
          <p:nvPr>
            <p:ph type="dt" sz="half" idx="10"/>
          </p:nvPr>
        </p:nvSpPr>
        <p:spPr/>
        <p:txBody>
          <a:bodyPr/>
          <a:lstStyle/>
          <a:p>
            <a:pPr>
              <a:defRPr/>
            </a:pPr>
            <a:r>
              <a:rPr lang="en-US"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557824051"/>
              </p:ext>
            </p:extLst>
          </p:nvPr>
        </p:nvGraphicFramePr>
        <p:xfrm>
          <a:off x="2438400" y="2209800"/>
          <a:ext cx="5099050" cy="3600454"/>
        </p:xfrm>
        <a:graphic>
          <a:graphicData uri="http://schemas.openxmlformats.org/drawingml/2006/table">
            <a:tbl>
              <a:tblPr>
                <a:tableStyleId>{5C22544A-7EE6-4342-B048-85BDC9FD1C3A}</a:tableStyleId>
              </a:tblPr>
              <a:tblGrid>
                <a:gridCol w="1815451"/>
                <a:gridCol w="3283599"/>
              </a:tblGrid>
              <a:tr h="276958">
                <a:tc>
                  <a:txBody>
                    <a:bodyPr/>
                    <a:lstStyle/>
                    <a:p>
                      <a:pPr algn="l" fontAlgn="b"/>
                      <a:r>
                        <a:rPr lang="en-US" sz="1400" b="1" u="none" strike="noStrike" dirty="0">
                          <a:effectLst/>
                        </a:rPr>
                        <a:t>Frame type value</a:t>
                      </a:r>
                      <a:endParaRPr lang="en-US" sz="1400" b="1" i="0" u="none" strike="noStrike" dirty="0">
                        <a:solidFill>
                          <a:srgbClr val="000000"/>
                        </a:solidFill>
                        <a:effectLst/>
                        <a:latin typeface="Calibri"/>
                      </a:endParaRPr>
                    </a:p>
                  </a:txBody>
                  <a:tcPr marL="9525" marR="9525" marT="9525" marB="0" anchor="b">
                    <a:solidFill>
                      <a:srgbClr val="FFFF00"/>
                    </a:solidFill>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400" b="1" u="none" strike="noStrike" dirty="0" smtClean="0">
                          <a:effectLst/>
                        </a:rPr>
                        <a:t>Description</a:t>
                      </a:r>
                      <a:endParaRPr lang="en-US" sz="1400" b="1" i="0" u="none" strike="noStrike" dirty="0" smtClean="0">
                        <a:solidFill>
                          <a:srgbClr val="000000"/>
                        </a:solidFill>
                        <a:effectLst/>
                        <a:latin typeface="Calibri"/>
                      </a:endParaRPr>
                    </a:p>
                  </a:txBody>
                  <a:tcPr marL="9525" marR="9525" marT="9525" marB="0" anchor="b">
                    <a:solidFill>
                      <a:srgbClr val="FFFF00"/>
                    </a:solidFill>
                  </a:tcPr>
                </a:tc>
              </a:tr>
              <a:tr h="276958">
                <a:tc>
                  <a:txBody>
                    <a:bodyPr/>
                    <a:lstStyle/>
                    <a:p>
                      <a:pPr algn="l" fontAlgn="b"/>
                      <a:r>
                        <a:rPr lang="en-US" sz="1400" u="none" strike="noStrike" dirty="0">
                          <a:effectLst/>
                        </a:rPr>
                        <a:t>b</a:t>
                      </a:r>
                      <a:r>
                        <a:rPr lang="en-US" sz="2000" u="none" strike="noStrike" baseline="-25000" dirty="0">
                          <a:effectLst/>
                        </a:rPr>
                        <a:t>2</a:t>
                      </a:r>
                      <a:r>
                        <a:rPr lang="en-US" sz="1400" u="none" strike="noStrike" dirty="0">
                          <a:effectLst/>
                        </a:rPr>
                        <a:t> b</a:t>
                      </a:r>
                      <a:r>
                        <a:rPr lang="en-US" sz="2000" u="none" strike="noStrike" baseline="-25000" dirty="0">
                          <a:effectLst/>
                        </a:rPr>
                        <a:t>1</a:t>
                      </a:r>
                      <a:r>
                        <a:rPr lang="en-US" sz="1400" u="none" strike="noStrike" dirty="0">
                          <a:effectLst/>
                        </a:rPr>
                        <a:t> b</a:t>
                      </a:r>
                      <a:r>
                        <a:rPr lang="en-US" sz="2000" u="none" strike="noStrike" baseline="-25000" dirty="0">
                          <a:effectLst/>
                        </a:rPr>
                        <a:t>0</a:t>
                      </a:r>
                      <a:endParaRPr lang="en-US" sz="2000" b="0" i="0" u="none" strike="noStrike" baseline="-25000" dirty="0">
                        <a:solidFill>
                          <a:srgbClr val="000000"/>
                        </a:solidFill>
                        <a:effectLst/>
                        <a:latin typeface="Calibri"/>
                      </a:endParaRPr>
                    </a:p>
                  </a:txBody>
                  <a:tcPr marL="9525" marR="9525" marT="9525" marB="0" anchor="b">
                    <a:solidFill>
                      <a:srgbClr val="FFC000"/>
                    </a:solidFill>
                  </a:tcPr>
                </a:tc>
                <a:tc>
                  <a:txBody>
                    <a:bodyPr/>
                    <a:lstStyle/>
                    <a:p>
                      <a:pPr algn="l" fontAlgn="b"/>
                      <a:endParaRPr lang="en-US" sz="1400" b="0" i="0" u="none" strike="noStrike" dirty="0">
                        <a:solidFill>
                          <a:srgbClr val="000000"/>
                        </a:solidFill>
                        <a:effectLst/>
                        <a:latin typeface="Calibri"/>
                      </a:endParaRPr>
                    </a:p>
                  </a:txBody>
                  <a:tcPr marL="9525" marR="9525" marT="9525" marB="0" anchor="b">
                    <a:solidFill>
                      <a:srgbClr val="FFC000"/>
                    </a:solidFill>
                  </a:tcPr>
                </a:tc>
              </a:tr>
              <a:tr h="276958">
                <a:tc>
                  <a:txBody>
                    <a:bodyPr/>
                    <a:lstStyle/>
                    <a:p>
                      <a:pPr algn="l" fontAlgn="b"/>
                      <a:r>
                        <a:rPr lang="en-US" sz="1400" u="none" strike="noStrike">
                          <a:effectLst/>
                        </a:rPr>
                        <a:t>'000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Beacon</a:t>
                      </a:r>
                      <a:endParaRPr lang="en-US" sz="1400" b="0" i="0" u="none" strike="noStrike" dirty="0">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'001</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Data</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'010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Acknowledgment</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'011</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MAC command</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'100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Reserved</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'101</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Multipurpose</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'110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Fragment or Frak</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'111</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Extended</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r>
              <a:tr h="276958">
                <a:tc gridSpan="2">
                  <a:txBody>
                    <a:bodyPr/>
                    <a:lstStyle/>
                    <a:p>
                      <a:pPr algn="l" fontAlgn="b"/>
                      <a:r>
                        <a:rPr lang="en-US" sz="1400" u="none" strike="noStrike">
                          <a:effectLst/>
                        </a:rPr>
                        <a:t>The Fragment and Frak formats are defined in 23.3.3 and</a:t>
                      </a:r>
                      <a:endParaRPr lang="en-US" sz="1400" b="0" i="0" u="none" strike="noStrike">
                        <a:solidFill>
                          <a:srgbClr val="000000"/>
                        </a:solidFill>
                        <a:effectLst/>
                        <a:latin typeface="Calibri"/>
                      </a:endParaRPr>
                    </a:p>
                  </a:txBody>
                  <a:tcPr marL="9525" marR="9525" marT="9525" marB="0" anchor="b"/>
                </a:tc>
                <a:tc hMerge="1">
                  <a:txBody>
                    <a:bodyPr/>
                    <a:lstStyle/>
                    <a:p>
                      <a:endParaRPr lang="en-US"/>
                    </a:p>
                  </a:txBody>
                  <a:tcPr/>
                </a:tc>
              </a:tr>
              <a:tr h="276958">
                <a:tc>
                  <a:txBody>
                    <a:bodyPr/>
                    <a:lstStyle/>
                    <a:p>
                      <a:pPr algn="l" fontAlgn="b"/>
                      <a:r>
                        <a:rPr lang="en-US" sz="1400" u="none" strike="noStrike">
                          <a:effectLst/>
                        </a:rPr>
                        <a:t>23.3.6.2, respectively.</a:t>
                      </a:r>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340857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112643</TotalTime>
  <Words>979</Words>
  <Application>Microsoft Office PowerPoint</Application>
  <PresentationFormat>On-screen Show (4:3)</PresentationFormat>
  <Paragraphs>438</Paragraphs>
  <Slides>12</Slides>
  <Notes>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Default Design</vt:lpstr>
      <vt:lpstr>Custom Design</vt:lpstr>
      <vt:lpstr>PowerPoint Presentation</vt:lpstr>
      <vt:lpstr>SCHC – Static Context Header Compression</vt:lpstr>
      <vt:lpstr>SCHC Fragment Header sizes</vt:lpstr>
      <vt:lpstr>Comparing Fragmentation</vt:lpstr>
      <vt:lpstr>Goal 1: Optional SCHC MIC</vt:lpstr>
      <vt:lpstr>Frame Composition</vt:lpstr>
      <vt:lpstr>802.15.4 Fragmentation overhead</vt:lpstr>
      <vt:lpstr>Minimal 802.15.4 frame format</vt:lpstr>
      <vt:lpstr>Frame type values</vt:lpstr>
      <vt:lpstr>Possibility for a new Frame Type</vt:lpstr>
      <vt:lpstr>Questions</vt:lpstr>
      <vt:lpstr>Observations</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dc:title>
  <dc:subject>IEEE 802.15 &lt;TG12&gt;</dc:subject>
  <dc:creator>Charles Perkins</dc:creator>
  <dc:description>&lt;15-18-0012-00-0012&gt;</dc:description>
  <cp:lastModifiedBy>charliep</cp:lastModifiedBy>
  <cp:revision>1108</cp:revision>
  <cp:lastPrinted>2015-07-14T16:02:16Z</cp:lastPrinted>
  <dcterms:created xsi:type="dcterms:W3CDTF">2009-07-12T16:25:16Z</dcterms:created>
  <dcterms:modified xsi:type="dcterms:W3CDTF">2019-03-15T00:22:17Z</dcterms:modified>
</cp:coreProperties>
</file>